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3"/>
  </p:notesMasterIdLst>
  <p:sldIdLst>
    <p:sldId id="256" r:id="rId2"/>
    <p:sldId id="257" r:id="rId3"/>
    <p:sldId id="258" r:id="rId4"/>
    <p:sldId id="261" r:id="rId5"/>
    <p:sldId id="266" r:id="rId6"/>
    <p:sldId id="263" r:id="rId7"/>
    <p:sldId id="264" r:id="rId8"/>
    <p:sldId id="267" r:id="rId9"/>
    <p:sldId id="268" r:id="rId10"/>
    <p:sldId id="269" r:id="rId11"/>
    <p:sldId id="260" r:id="rId12"/>
  </p:sldIdLst>
  <p:sldSz cx="9902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19" userDrawn="1">
          <p15:clr>
            <a:srgbClr val="A4A3A4"/>
          </p15:clr>
        </p15:guide>
        <p15:guide id="2" orient="horz"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EB0"/>
    <a:srgbClr val="FFB546"/>
    <a:srgbClr val="FF4337"/>
    <a:srgbClr val="00B3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14" autoAdjust="0"/>
    <p:restoredTop sz="72205" autoAdjust="0"/>
  </p:normalViewPr>
  <p:slideViewPr>
    <p:cSldViewPr snapToGrid="0">
      <p:cViewPr>
        <p:scale>
          <a:sx n="125" d="100"/>
          <a:sy n="125" d="100"/>
        </p:scale>
        <p:origin x="-293" y="-72"/>
      </p:cViewPr>
      <p:guideLst>
        <p:guide pos="3119"/>
        <p:guide orient="horz" pos="2183"/>
      </p:guideLst>
    </p:cSldViewPr>
  </p:slid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ma Bhalla" userId="6dfa6eb401c5cdde" providerId="LiveId" clId="{86A3B20C-78EB-4191-B71F-5FAE8FDA29F9}"/>
    <pc:docChg chg="modSld">
      <pc:chgData name="Anima Bhalla" userId="6dfa6eb401c5cdde" providerId="LiveId" clId="{86A3B20C-78EB-4191-B71F-5FAE8FDA29F9}" dt="2023-11-01T05:21:23.070" v="257" actId="1076"/>
      <pc:docMkLst>
        <pc:docMk/>
      </pc:docMkLst>
      <pc:sldChg chg="modSp mod">
        <pc:chgData name="Anima Bhalla" userId="6dfa6eb401c5cdde" providerId="LiveId" clId="{86A3B20C-78EB-4191-B71F-5FAE8FDA29F9}" dt="2023-11-01T05:21:23.070" v="257" actId="1076"/>
        <pc:sldMkLst>
          <pc:docMk/>
          <pc:sldMk cId="3996991866" sldId="257"/>
        </pc:sldMkLst>
        <pc:spChg chg="mod">
          <ac:chgData name="Anima Bhalla" userId="6dfa6eb401c5cdde" providerId="LiveId" clId="{86A3B20C-78EB-4191-B71F-5FAE8FDA29F9}" dt="2023-11-01T04:59:12.251" v="256" actId="255"/>
          <ac:spMkLst>
            <pc:docMk/>
            <pc:sldMk cId="3996991866" sldId="257"/>
            <ac:spMk id="3" creationId="{5BE4CBA7-B2DE-4D34-8EE6-EC228375E823}"/>
          </ac:spMkLst>
        </pc:spChg>
        <pc:spChg chg="mod">
          <ac:chgData name="Anima Bhalla" userId="6dfa6eb401c5cdde" providerId="LiveId" clId="{86A3B20C-78EB-4191-B71F-5FAE8FDA29F9}" dt="2023-11-01T05:21:23.070" v="257" actId="1076"/>
          <ac:spMkLst>
            <pc:docMk/>
            <pc:sldMk cId="3996991866" sldId="257"/>
            <ac:spMk id="4" creationId="{F7F44C61-D919-4428-8B7A-D05C22D2BCAE}"/>
          </ac:spMkLst>
        </pc:spChg>
      </pc:sldChg>
      <pc:sldChg chg="modSp mod">
        <pc:chgData name="Anima Bhalla" userId="6dfa6eb401c5cdde" providerId="LiveId" clId="{86A3B20C-78EB-4191-B71F-5FAE8FDA29F9}" dt="2023-10-31T21:00:12.321" v="0" actId="1036"/>
        <pc:sldMkLst>
          <pc:docMk/>
          <pc:sldMk cId="2661135859" sldId="267"/>
        </pc:sldMkLst>
        <pc:picChg chg="mod">
          <ac:chgData name="Anima Bhalla" userId="6dfa6eb401c5cdde" providerId="LiveId" clId="{86A3B20C-78EB-4191-B71F-5FAE8FDA29F9}" dt="2023-10-31T21:00:12.321" v="0" actId="1036"/>
          <ac:picMkLst>
            <pc:docMk/>
            <pc:sldMk cId="2661135859" sldId="267"/>
            <ac:picMk id="8" creationId="{C65C599D-CC99-C5B1-1A69-9066C1011AA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2023-11-01</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3</a:t>
            </a:fld>
            <a:endParaRPr lang="ko-KR" altLang="en-US"/>
          </a:p>
        </p:txBody>
      </p:sp>
    </p:spTree>
    <p:extLst>
      <p:ext uri="{BB962C8B-B14F-4D97-AF65-F5344CB8AC3E}">
        <p14:creationId xmlns:p14="http://schemas.microsoft.com/office/powerpoint/2010/main" val="5948527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
        <p:nvSpPr>
          <p:cNvPr id="7" name="직사각형 133">
            <a:extLst>
              <a:ext uri="{FF2B5EF4-FFF2-40B4-BE49-F238E27FC236}">
                <a16:creationId xmlns:a16="http://schemas.microsoft.com/office/drawing/2014/main" id="{DE8CAD59-3F29-4FBB-AE0A-697DDFD5E69E}"/>
              </a:ext>
            </a:extLst>
          </p:cNvPr>
          <p:cNvSpPr/>
          <p:nvPr userDrawn="1"/>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400" latinLnBrk="1">
              <a:defRPr/>
            </a:pPr>
            <a:r>
              <a:rPr lang="en-US" altLang="ko-KR" sz="2400" dirty="0">
                <a:solidFill>
                  <a:srgbClr val="1428A0"/>
                </a:solidFill>
                <a:latin typeface="Samsung Sharp Sans" pitchFamily="2" charset="0"/>
                <a:ea typeface="Samsung Sharp Sans" pitchFamily="2" charset="0"/>
                <a:cs typeface="Samsung Sharp Sans" pitchFamily="2" charset="0"/>
              </a:rPr>
              <a:t>C&amp;P Course</a:t>
            </a:r>
            <a:endParaRPr lang="ko-KR" altLang="en-US" sz="2400" dirty="0">
              <a:solidFill>
                <a:srgbClr val="1428A0"/>
              </a:solidFill>
              <a:latin typeface="Samsung Sharp Sans" pitchFamily="2" charset="0"/>
              <a:ea typeface="Samsung Sharp Sans" pitchFamily="2" charset="0"/>
              <a:cs typeface="Samsung Sharp Sans" pitchFamily="2" charset="0"/>
            </a:endParaRPr>
          </a:p>
        </p:txBody>
      </p:sp>
      <p:sp>
        <p:nvSpPr>
          <p:cNvPr id="8" name="직사각형 7">
            <a:extLst>
              <a:ext uri="{FF2B5EF4-FFF2-40B4-BE49-F238E27FC236}">
                <a16:creationId xmlns:a16="http://schemas.microsoft.com/office/drawing/2014/main" id="{86149771-D78D-40D7-8B97-564358008D8D}"/>
              </a:ext>
            </a:extLst>
          </p:cNvPr>
          <p:cNvSpPr/>
          <p:nvPr userDrawn="1"/>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sp>
        <p:nvSpPr>
          <p:cNvPr id="11" name="텍스트 개체 틀 18">
            <a:extLst>
              <a:ext uri="{FF2B5EF4-FFF2-40B4-BE49-F238E27FC236}">
                <a16:creationId xmlns:a16="http://schemas.microsoft.com/office/drawing/2014/main" id="{02AC410D-7805-4DA9-915F-991D726861C7}"/>
              </a:ext>
            </a:extLst>
          </p:cNvPr>
          <p:cNvSpPr>
            <a:spLocks noGrp="1"/>
          </p:cNvSpPr>
          <p:nvPr>
            <p:ph type="body" sz="quarter" idx="11" hasCustomPrompt="1"/>
          </p:nvPr>
        </p:nvSpPr>
        <p:spPr>
          <a:xfrm>
            <a:off x="720000" y="3551768"/>
            <a:ext cx="683780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800" dirty="0">
                <a:solidFill>
                  <a:schemeClr val="bg1">
                    <a:lumMod val="50000"/>
                  </a:schemeClr>
                </a:solidFill>
                <a:latin typeface="Samsung Sharp Sans" pitchFamily="2" charset="0"/>
                <a:ea typeface="Samsung Sharp Sans" pitchFamily="2" charset="0"/>
                <a:cs typeface="Samsung Sharp Sans" pitchFamily="2" charset="0"/>
              </a:defRPr>
            </a:lvl1pPr>
          </a:lstStyle>
          <a:p>
            <a:pPr marL="0" lvl="0" defTabSz="457050" latinLnBrk="0"/>
            <a:r>
              <a:rPr lang="en-US" altLang="ko-KR" dirty="0"/>
              <a:t>Team Name</a:t>
            </a:r>
            <a:endParaRPr lang="ko-KR" altLang="en-US" dirty="0"/>
          </a:p>
        </p:txBody>
      </p:sp>
      <p:sp>
        <p:nvSpPr>
          <p:cNvPr id="12" name="제목 2">
            <a:extLst>
              <a:ext uri="{FF2B5EF4-FFF2-40B4-BE49-F238E27FC236}">
                <a16:creationId xmlns:a16="http://schemas.microsoft.com/office/drawing/2014/main" id="{44AF0917-EEBC-44C5-8BA6-F1CA2AFA4B1E}"/>
              </a:ext>
            </a:extLst>
          </p:cNvPr>
          <p:cNvSpPr>
            <a:spLocks noGrp="1"/>
          </p:cNvSpPr>
          <p:nvPr>
            <p:ph type="title" hasCustomPrompt="1"/>
          </p:nvPr>
        </p:nvSpPr>
        <p:spPr>
          <a:xfrm>
            <a:off x="720000" y="1710000"/>
            <a:ext cx="5221019" cy="147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a:lnSpc>
                <a:spcPct val="100000"/>
              </a:lnSpc>
              <a:defRPr lang="ko-KR" altLang="en-US" sz="4800">
                <a:solidFill>
                  <a:schemeClr val="tx1"/>
                </a:solidFill>
                <a:latin typeface="Samsung Sharp Sans" pitchFamily="2" charset="0"/>
                <a:ea typeface="Samsung Sharp Sans" pitchFamily="2" charset="0"/>
                <a:cs typeface="Samsung Sharp Sans" pitchFamily="2" charset="0"/>
              </a:defRPr>
            </a:lvl1pPr>
          </a:lstStyle>
          <a:p>
            <a:pPr marL="0" lvl="0" defTabSz="457200" latinLnBrk="0"/>
            <a:r>
              <a:rPr lang="en-US" altLang="ko-KR" dirty="0"/>
              <a:t>Project</a:t>
            </a:r>
            <a:r>
              <a:rPr lang="ko-KR" altLang="en-US" dirty="0"/>
              <a:t> </a:t>
            </a:r>
            <a:br>
              <a:rPr lang="en-US" altLang="ko-KR" dirty="0"/>
            </a:br>
            <a:r>
              <a:rPr lang="en-US" altLang="ko-KR" dirty="0"/>
              <a:t>Name</a:t>
            </a:r>
            <a:endParaRPr lang="ko-KR" altLang="en-US" dirty="0"/>
          </a:p>
        </p:txBody>
      </p:sp>
    </p:spTree>
    <p:extLst>
      <p:ext uri="{BB962C8B-B14F-4D97-AF65-F5344CB8AC3E}">
        <p14:creationId xmlns:p14="http://schemas.microsoft.com/office/powerpoint/2010/main" val="332708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HAPTER">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15" name="텍스트 개체 틀 3">
            <a:extLst>
              <a:ext uri="{FF2B5EF4-FFF2-40B4-BE49-F238E27FC236}">
                <a16:creationId xmlns:a16="http://schemas.microsoft.com/office/drawing/2014/main" id="{AC93F9AC-4BB5-4E2D-8093-19270B267164}"/>
              </a:ext>
            </a:extLst>
          </p:cNvPr>
          <p:cNvSpPr>
            <a:spLocks noGrp="1"/>
          </p:cNvSpPr>
          <p:nvPr>
            <p:ph type="body" sz="quarter" idx="10" hasCustomPrompt="1"/>
          </p:nvPr>
        </p:nvSpPr>
        <p:spPr>
          <a:xfrm>
            <a:off x="985007" y="2524714"/>
            <a:ext cx="4616240" cy="1329932"/>
          </a:xfrm>
          <a:prstGeom prst="rect">
            <a:avLst/>
          </a:prstGeom>
        </p:spPr>
        <p:txBody>
          <a:bodyPr lIns="0" tIns="0" rIns="0" bIns="0" anchor="t"/>
          <a:lstStyle>
            <a:lvl1pPr marL="0" indent="0">
              <a:lnSpc>
                <a:spcPct val="100000"/>
              </a:lnSpc>
              <a:spcBef>
                <a:spcPts val="0"/>
              </a:spcBef>
              <a:buNone/>
              <a:defRPr sz="4399">
                <a:latin typeface="Samsung Sharp Sans"/>
              </a:defRPr>
            </a:lvl1pPr>
          </a:lstStyle>
          <a:p>
            <a:pPr lvl="0"/>
            <a:r>
              <a:rPr lang="en-US"/>
              <a:t>Title 1</a:t>
            </a:r>
          </a:p>
          <a:p>
            <a:pPr lvl="0"/>
            <a:r>
              <a:rPr lang="en-US"/>
              <a:t>Title 2</a:t>
            </a:r>
          </a:p>
        </p:txBody>
      </p:sp>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70"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3"/>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3800"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3800"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5"/>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9" name="직사각형 8">
            <a:extLst>
              <a:ext uri="{FF2B5EF4-FFF2-40B4-BE49-F238E27FC236}">
                <a16:creationId xmlns:a16="http://schemas.microsoft.com/office/drawing/2014/main" id="{978045EE-4149-4D34-BDD0-4CED7F53CB86}"/>
              </a:ext>
            </a:extLst>
          </p:cNvPr>
          <p:cNvSpPr/>
          <p:nvPr userDrawn="1"/>
        </p:nvSpPr>
        <p:spPr>
          <a:xfrm>
            <a:off x="719769" y="2095280"/>
            <a:ext cx="59989" cy="175936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1914">
              <a:defRPr/>
            </a:pPr>
            <a:endParaRPr lang="ko-KR" altLang="en-US" sz="1662" dirty="0">
              <a:solidFill>
                <a:prstClr val="white"/>
              </a:solidFill>
              <a:latin typeface="Calibri" panose="020F0502020204030204"/>
              <a:ea typeface="맑은 고딕" panose="020B0503020000020004" pitchFamily="50" charset="-127"/>
            </a:endParaRPr>
          </a:p>
        </p:txBody>
      </p:sp>
      <p:sp>
        <p:nvSpPr>
          <p:cNvPr id="10" name="직사각형 9">
            <a:extLst>
              <a:ext uri="{FF2B5EF4-FFF2-40B4-BE49-F238E27FC236}">
                <a16:creationId xmlns:a16="http://schemas.microsoft.com/office/drawing/2014/main" id="{5D8DECC6-E1CF-42DF-AFF2-431EEB2BDEB9}"/>
              </a:ext>
            </a:extLst>
          </p:cNvPr>
          <p:cNvSpPr/>
          <p:nvPr userDrawn="1"/>
        </p:nvSpPr>
        <p:spPr>
          <a:xfrm>
            <a:off x="719769" y="4157762"/>
            <a:ext cx="59989"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1914">
              <a:defRPr/>
            </a:pPr>
            <a:endParaRPr lang="ko-KR" altLang="en-US" sz="1662" dirty="0">
              <a:solidFill>
                <a:prstClr val="white"/>
              </a:solidFill>
              <a:latin typeface="Calibri" panose="020F0502020204030204"/>
              <a:ea typeface="맑은 고딕" panose="020B0503020000020004" pitchFamily="50" charset="-127"/>
            </a:endParaRPr>
          </a:p>
        </p:txBody>
      </p:sp>
      <p:sp>
        <p:nvSpPr>
          <p:cNvPr id="21" name="텍스트 개체 틀 19">
            <a:extLst>
              <a:ext uri="{FF2B5EF4-FFF2-40B4-BE49-F238E27FC236}">
                <a16:creationId xmlns:a16="http://schemas.microsoft.com/office/drawing/2014/main" id="{99B695B2-CFFD-4F01-8492-DC3B0949AD42}"/>
              </a:ext>
            </a:extLst>
          </p:cNvPr>
          <p:cNvSpPr>
            <a:spLocks noGrp="1"/>
          </p:cNvSpPr>
          <p:nvPr>
            <p:ph type="body" sz="quarter" idx="12" hasCustomPrompt="1"/>
          </p:nvPr>
        </p:nvSpPr>
        <p:spPr>
          <a:xfrm>
            <a:off x="985007" y="2066881"/>
            <a:ext cx="5475500" cy="310896"/>
          </a:xfrm>
          <a:prstGeom prst="rect">
            <a:avLst/>
          </a:prstGeom>
        </p:spPr>
        <p:txBody>
          <a:bodyPr lIns="0" tIns="0" rIns="0" anchor="ctr"/>
          <a:lstStyle>
            <a:lvl1pPr marL="0" indent="0">
              <a:lnSpc>
                <a:spcPct val="100000"/>
              </a:lnSpc>
              <a:spcBef>
                <a:spcPts val="0"/>
              </a:spcBef>
              <a:buNone/>
              <a:defRPr sz="1999">
                <a:solidFill>
                  <a:schemeClr val="bg1">
                    <a:lumMod val="50000"/>
                  </a:schemeClr>
                </a:solidFill>
                <a:latin typeface="Samsung Sharp Sans"/>
              </a:defRPr>
            </a:lvl1pPr>
          </a:lstStyle>
          <a:p>
            <a:pPr lvl="0"/>
            <a:r>
              <a:rPr lang="en-US"/>
              <a:t>Chapter 1.</a:t>
            </a:r>
          </a:p>
        </p:txBody>
      </p:sp>
      <p:sp>
        <p:nvSpPr>
          <p:cNvPr id="18" name="직사각형 133">
            <a:extLst>
              <a:ext uri="{FF2B5EF4-FFF2-40B4-BE49-F238E27FC236}">
                <a16:creationId xmlns:a16="http://schemas.microsoft.com/office/drawing/2014/main" id="{E9FB640B-46E8-4BA3-B89E-CF58C8027238}"/>
              </a:ext>
            </a:extLst>
          </p:cNvPr>
          <p:cNvSpPr/>
          <p:nvPr userDrawn="1"/>
        </p:nvSpPr>
        <p:spPr>
          <a:xfrm>
            <a:off x="989683" y="4157822"/>
            <a:ext cx="2631915" cy="323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a:defRPr/>
            </a:pPr>
            <a:r>
              <a:rPr lang="en-US" altLang="ko-KR" sz="2000" dirty="0">
                <a:solidFill>
                  <a:srgbClr val="1428A0"/>
                </a:solidFill>
                <a:latin typeface="Samsung Sharp Sans" pitchFamily="2" charset="0"/>
                <a:ea typeface="Samsung Sharp Sans" pitchFamily="2" charset="0"/>
                <a:cs typeface="Samsung Sharp Sans" pitchFamily="2" charset="0"/>
              </a:rPr>
              <a:t>C&amp;P</a:t>
            </a:r>
            <a:r>
              <a:rPr lang="en-US" altLang="ko-KR" sz="2099" dirty="0">
                <a:solidFill>
                  <a:srgbClr val="1428A0"/>
                </a:solidFill>
                <a:latin typeface="Samsung Sharp Sans"/>
                <a:ea typeface="Samsung Sharp Sans Regular" pitchFamily="2" charset="0"/>
                <a:cs typeface="Samsung Sharp Sans Regular" pitchFamily="2" charset="0"/>
              </a:rPr>
              <a:t> Course</a:t>
            </a:r>
            <a:endParaRPr lang="ko-KR" altLang="en-US" sz="2099" dirty="0">
              <a:solidFill>
                <a:srgbClr val="1428A0"/>
              </a:solidFill>
              <a:latin typeface="Samsung Sharp Sans"/>
              <a:ea typeface="Samsung Sharp Sans Regular" pitchFamily="2" charset="0"/>
              <a:cs typeface="Samsung Sharp Sans Regular" pitchFamily="2" charset="0"/>
            </a:endParaRPr>
          </a:p>
        </p:txBody>
      </p:sp>
    </p:spTree>
    <p:extLst>
      <p:ext uri="{BB962C8B-B14F-4D97-AF65-F5344CB8AC3E}">
        <p14:creationId xmlns:p14="http://schemas.microsoft.com/office/powerpoint/2010/main" val="1661294841"/>
      </p:ext>
    </p:extLst>
  </p:cSld>
  <p:clrMapOvr>
    <a:masterClrMapping/>
  </p:clrMapOvr>
  <p:extLst>
    <p:ext uri="{DCECCB84-F9BA-43D5-87BE-67443E8EF086}">
      <p15:sldGuideLst xmlns:p15="http://schemas.microsoft.com/office/powerpoint/2012/main">
        <p15:guide id="1" orient="horz" pos="2160">
          <p15:clr>
            <a:srgbClr val="FBAE40"/>
          </p15:clr>
        </p15:guide>
        <p15:guide id="2" pos="614">
          <p15:clr>
            <a:srgbClr val="FBAE40"/>
          </p15:clr>
        </p15:guide>
        <p15:guide id="3" pos="4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7" name="슬라이드 번호 개체 틀 15">
            <a:extLst>
              <a:ext uri="{FF2B5EF4-FFF2-40B4-BE49-F238E27FC236}">
                <a16:creationId xmlns:a16="http://schemas.microsoft.com/office/drawing/2014/main" id="{D63EAE99-E447-4D3D-BFEE-6F01BCEB93C6}"/>
              </a:ext>
            </a:extLst>
          </p:cNvPr>
          <p:cNvSpPr txBox="1">
            <a:spLocks/>
          </p:cNvSpPr>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Project Name</a:t>
            </a:r>
          </a:p>
        </p:txBody>
      </p:sp>
    </p:spTree>
    <p:extLst>
      <p:ext uri="{BB962C8B-B14F-4D97-AF65-F5344CB8AC3E}">
        <p14:creationId xmlns:p14="http://schemas.microsoft.com/office/powerpoint/2010/main" val="913125460"/>
      </p:ext>
    </p:extLst>
  </p:cSld>
  <p:clrMapOvr>
    <a:masterClrMapping/>
  </p:clrMapOvr>
  <p:extLst>
    <p:ext uri="{DCECCB84-F9BA-43D5-87BE-67443E8EF086}">
      <p15:sldGuideLst xmlns:p15="http://schemas.microsoft.com/office/powerpoint/2012/main">
        <p15:guide id="1" orient="horz" pos="902">
          <p15:clr>
            <a:srgbClr val="FBAE40"/>
          </p15:clr>
        </p15:guide>
        <p15:guide id="2" pos="285">
          <p15:clr>
            <a:srgbClr val="FBAE40"/>
          </p15:clr>
        </p15:guide>
        <p15:guide id="3" pos="5955">
          <p15:clr>
            <a:srgbClr val="FBAE40"/>
          </p15:clr>
        </p15:guide>
        <p15:guide id="4" pos="3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3" name="제목 2">
            <a:extLst>
              <a:ext uri="{FF2B5EF4-FFF2-40B4-BE49-F238E27FC236}">
                <a16:creationId xmlns:a16="http://schemas.microsoft.com/office/drawing/2014/main" id="{4625E1FE-2B04-4D8E-A51A-6B9CEC7B3790}"/>
              </a:ext>
            </a:extLst>
          </p:cNvPr>
          <p:cNvSpPr>
            <a:spLocks noGrp="1"/>
          </p:cNvSpPr>
          <p:nvPr>
            <p:ph type="title" hasCustomPrompt="1"/>
          </p:nvPr>
        </p:nvSpPr>
        <p:spPr>
          <a:xfrm>
            <a:off x="449468" y="1440000"/>
            <a:ext cx="854118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a:lnSpc>
                <a:spcPct val="100000"/>
              </a:lnSpc>
              <a:spcBef>
                <a:spcPts val="0"/>
              </a:spcBef>
              <a:defRPr lang="ko-KR" altLang="en-US" sz="3200">
                <a:solidFill>
                  <a:schemeClr val="tx1">
                    <a:lumMod val="95000"/>
                    <a:lumOff val="5000"/>
                  </a:schemeClr>
                </a:solidFill>
                <a:latin typeface="Samsung Sharp Sans" pitchFamily="2" charset="0"/>
                <a:ea typeface="Samsung Sharp Sans" pitchFamily="2" charset="0"/>
                <a:cs typeface="Samsung Sharp Sans" pitchFamily="2" charset="0"/>
              </a:defRPr>
            </a:lvl1pPr>
          </a:lstStyle>
          <a:p>
            <a:pPr marL="0" lvl="0" defTabSz="457050" latinLnBrk="0"/>
            <a:r>
              <a:rPr lang="en-US" altLang="ko-KR" dirty="0"/>
              <a:t>Slide Title</a:t>
            </a:r>
            <a:endParaRPr lang="ko-KR" altLang="en-US" dirty="0"/>
          </a:p>
        </p:txBody>
      </p:sp>
      <p:sp>
        <p:nvSpPr>
          <p:cNvPr id="19" name="텍스트 개체 틀 18">
            <a:extLst>
              <a:ext uri="{FF2B5EF4-FFF2-40B4-BE49-F238E27FC236}">
                <a16:creationId xmlns:a16="http://schemas.microsoft.com/office/drawing/2014/main" id="{DFEC8C6A-D95C-4B3C-9803-6F9071BF0C29}"/>
              </a:ext>
            </a:extLst>
          </p:cNvPr>
          <p:cNvSpPr>
            <a:spLocks noGrp="1"/>
          </p:cNvSpPr>
          <p:nvPr>
            <p:ph type="body" sz="quarter" idx="10" hasCustomPrompt="1"/>
          </p:nvPr>
        </p:nvSpPr>
        <p:spPr>
          <a:xfrm>
            <a:off x="449468" y="450000"/>
            <a:ext cx="323896" cy="27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799" dirty="0">
                <a:solidFill>
                  <a:schemeClr val="bg1"/>
                </a:solidFill>
                <a:latin typeface="Samsung Sharp Sans Medium" pitchFamily="2" charset="0"/>
                <a:ea typeface="Samsung Sharp Sans Medium" pitchFamily="2" charset="0"/>
                <a:cs typeface="Samsung Sharp Sans Medium" pitchFamily="2" charset="0"/>
              </a:defRPr>
            </a:lvl1pPr>
          </a:lstStyle>
          <a:p>
            <a:pPr marL="0" lvl="0" defTabSz="457050" latinLnBrk="0"/>
            <a:r>
              <a:rPr lang="en-US" altLang="ko-KR" dirty="0"/>
              <a:t>No</a:t>
            </a:r>
            <a:endParaRPr lang="ko-KR" altLang="en-US" dirty="0"/>
          </a:p>
        </p:txBody>
      </p:sp>
      <p:sp>
        <p:nvSpPr>
          <p:cNvPr id="20" name="텍스트 개체 틀 18">
            <a:extLst>
              <a:ext uri="{FF2B5EF4-FFF2-40B4-BE49-F238E27FC236}">
                <a16:creationId xmlns:a16="http://schemas.microsoft.com/office/drawing/2014/main" id="{6DA22BCA-E7E2-4377-AD8E-AC1336C3DB31}"/>
              </a:ext>
            </a:extLst>
          </p:cNvPr>
          <p:cNvSpPr>
            <a:spLocks noGrp="1"/>
          </p:cNvSpPr>
          <p:nvPr>
            <p:ph type="body" sz="quarter" idx="11" hasCustomPrompt="1"/>
          </p:nvPr>
        </p:nvSpPr>
        <p:spPr>
          <a:xfrm>
            <a:off x="790000" y="450001"/>
            <a:ext cx="683780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799" dirty="0">
                <a:solidFill>
                  <a:schemeClr val="bg1"/>
                </a:solidFill>
                <a:latin typeface="Samsung Sharp Sans Bold" pitchFamily="2" charset="0"/>
                <a:ea typeface="Samsung Sharp Sans Bold" pitchFamily="2" charset="0"/>
                <a:cs typeface="Samsung Sharp Sans Bold" pitchFamily="2" charset="0"/>
              </a:defRPr>
            </a:lvl1pPr>
          </a:lstStyle>
          <a:p>
            <a:pPr marL="0" lvl="0" defTabSz="457050" latinLnBrk="0"/>
            <a:r>
              <a:rPr lang="en-US" altLang="ko-KR" dirty="0"/>
              <a:t>Subtitle</a:t>
            </a:r>
            <a:endParaRPr lang="ko-KR" altLang="en-US" dirty="0"/>
          </a:p>
        </p:txBody>
      </p:sp>
      <p:sp>
        <p:nvSpPr>
          <p:cNvPr id="21" name="텍스트 개체 틀 18">
            <a:extLst>
              <a:ext uri="{FF2B5EF4-FFF2-40B4-BE49-F238E27FC236}">
                <a16:creationId xmlns:a16="http://schemas.microsoft.com/office/drawing/2014/main" id="{7647BD6A-5F13-45AE-859C-AF2BA0A739E6}"/>
              </a:ext>
            </a:extLst>
          </p:cNvPr>
          <p:cNvSpPr>
            <a:spLocks noGrp="1"/>
          </p:cNvSpPr>
          <p:nvPr>
            <p:ph type="body" sz="quarter" idx="12" hasCustomPrompt="1"/>
          </p:nvPr>
        </p:nvSpPr>
        <p:spPr>
          <a:xfrm>
            <a:off x="9112825" y="480779"/>
            <a:ext cx="340625" cy="246221"/>
          </a:xfrm>
          <a:prstGeom prst="rect">
            <a:avLst/>
          </a:prstGeom>
        </p:spPr>
        <p:txBody>
          <a:bodyPr wrap="square" lIns="0" tIns="0" rIns="0" bIns="0">
            <a:spAutoFit/>
          </a:bodyPr>
          <a:lstStyle>
            <a:lvl1pPr marL="0" indent="0" algn="r">
              <a:lnSpc>
                <a:spcPct val="100000"/>
              </a:lnSpc>
              <a:spcBef>
                <a:spcPts val="0"/>
              </a:spcBef>
              <a:buNone/>
              <a:defRPr lang="ko-KR" altLang="en-US" sz="1600" dirty="0">
                <a:solidFill>
                  <a:schemeClr val="bg1">
                    <a:lumMod val="85000"/>
                  </a:schemeClr>
                </a:solidFill>
                <a:latin typeface="Samsung Sharp Sans Bold" pitchFamily="2" charset="0"/>
                <a:ea typeface="Samsung Sharp Sans Bold" pitchFamily="2" charset="0"/>
                <a:cs typeface="Samsung Sharp Sans Bold" pitchFamily="2" charset="0"/>
              </a:defRPr>
            </a:lvl1pPr>
          </a:lstStyle>
          <a:p>
            <a:pPr marL="0" lvl="0" algn="r" defTabSz="457063" latinLnBrk="0"/>
            <a:r>
              <a:rPr lang="en-US" altLang="ko-KR" dirty="0"/>
              <a:t>00</a:t>
            </a:r>
            <a:endParaRPr lang="ko-KR" altLang="en-US" dirty="0"/>
          </a:p>
        </p:txBody>
      </p:sp>
      <p:sp>
        <p:nvSpPr>
          <p:cNvPr id="23" name="텍스트 개체 틀 18">
            <a:extLst>
              <a:ext uri="{FF2B5EF4-FFF2-40B4-BE49-F238E27FC236}">
                <a16:creationId xmlns:a16="http://schemas.microsoft.com/office/drawing/2014/main" id="{3A9667F7-80AD-4A7A-8543-285975B06BE3}"/>
              </a:ext>
            </a:extLst>
          </p:cNvPr>
          <p:cNvSpPr>
            <a:spLocks noGrp="1"/>
          </p:cNvSpPr>
          <p:nvPr>
            <p:ph type="body" sz="quarter" idx="13" hasCustomPrompt="1"/>
          </p:nvPr>
        </p:nvSpPr>
        <p:spPr>
          <a:xfrm>
            <a:off x="8740667" y="480779"/>
            <a:ext cx="46785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600" dirty="0">
                <a:solidFill>
                  <a:schemeClr val="bg1">
                    <a:lumMod val="85000"/>
                  </a:schemeClr>
                </a:solidFill>
                <a:latin typeface="Samsung Sharp Sans Medium" pitchFamily="2" charset="0"/>
                <a:ea typeface="Samsung Sharp Sans Medium" pitchFamily="2" charset="0"/>
                <a:cs typeface="Samsung Sharp Sans Medium" pitchFamily="2" charset="0"/>
              </a:defRPr>
            </a:lvl1pPr>
          </a:lstStyle>
          <a:p>
            <a:pPr marL="0" lvl="0" defTabSz="457050" latinLnBrk="0"/>
            <a:r>
              <a:rPr lang="en-US" altLang="ko-KR" dirty="0"/>
              <a:t>UNIT</a:t>
            </a:r>
            <a:endParaRPr lang="ko-KR" altLang="en-US" dirty="0"/>
          </a:p>
        </p:txBody>
      </p:sp>
      <p:sp>
        <p:nvSpPr>
          <p:cNvPr id="16" name="텍스트 개체 틀 7">
            <a:extLst>
              <a:ext uri="{FF2B5EF4-FFF2-40B4-BE49-F238E27FC236}">
                <a16:creationId xmlns:a16="http://schemas.microsoft.com/office/drawing/2014/main" id="{B6D584F0-F100-4FB4-B935-0E81DB1D3B51}"/>
              </a:ext>
            </a:extLst>
          </p:cNvPr>
          <p:cNvSpPr>
            <a:spLocks noGrp="1"/>
          </p:cNvSpPr>
          <p:nvPr>
            <p:ph type="body" sz="quarter" idx="15" hasCustomPrompt="1"/>
          </p:nvPr>
        </p:nvSpPr>
        <p:spPr>
          <a:xfrm>
            <a:off x="522288" y="2221661"/>
            <a:ext cx="8055439" cy="914400"/>
          </a:xfrm>
          <a:prstGeom prst="rect">
            <a:avLst/>
          </a:prstGeom>
        </p:spPr>
        <p:txBody>
          <a:bodyPr lIns="0" tIns="0" rIns="0" bIns="0"/>
          <a:lstStyle>
            <a:lvl1pPr marL="177747" indent="-177747">
              <a:lnSpc>
                <a:spcPts val="1800"/>
              </a:lnSpc>
              <a:buSzPct val="105000"/>
              <a:buFontTx/>
              <a:buBlip>
                <a:blip r:embed="rId3"/>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nSpc>
                <a:spcPts val="1800"/>
              </a:lnSpc>
              <a:buSzPct val="80000"/>
              <a:buFontTx/>
              <a:buBlip>
                <a:blip r:embed="rId4"/>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stStyle>
          <a:p>
            <a:pPr lvl="0"/>
            <a:r>
              <a:rPr lang="en-US" altLang="ko-KR" dirty="0"/>
              <a:t>Level1</a:t>
            </a:r>
          </a:p>
          <a:p>
            <a:pPr lvl="1"/>
            <a:r>
              <a:rPr lang="en-US" altLang="ko-KR" dirty="0"/>
              <a:t>Level2</a:t>
            </a:r>
          </a:p>
          <a:p>
            <a:pPr lvl="1"/>
            <a:endParaRPr lang="en-US" altLang="ko-KR" dirty="0"/>
          </a:p>
          <a:p>
            <a:pPr marL="628461" lvl="1" indent="-207901" algn="l" defTabSz="843830" rtl="0" eaLnBrk="1" latinLnBrk="1" hangingPunct="1">
              <a:lnSpc>
                <a:spcPct val="90000"/>
              </a:lnSpc>
              <a:spcBef>
                <a:spcPts val="462"/>
              </a:spcBef>
              <a:buSzPct val="90000"/>
              <a:buFontTx/>
              <a:buBlip>
                <a:blip r:embed="rId5"/>
              </a:buBlip>
            </a:pPr>
            <a:endParaRPr lang="en-US" altLang="ko-KR" dirty="0"/>
          </a:p>
          <a:p>
            <a:pPr lvl="1"/>
            <a:endParaRPr lang="ko-KR" altLang="en-US" dirty="0"/>
          </a:p>
        </p:txBody>
      </p:sp>
      <p:sp>
        <p:nvSpPr>
          <p:cNvPr id="17" name="슬라이드 번호 개체 틀 15">
            <a:extLst>
              <a:ext uri="{FF2B5EF4-FFF2-40B4-BE49-F238E27FC236}">
                <a16:creationId xmlns:a16="http://schemas.microsoft.com/office/drawing/2014/main" id="{D63EAE99-E447-4D3D-BFEE-6F01BCEB93C6}"/>
              </a:ext>
            </a:extLst>
          </p:cNvPr>
          <p:cNvSpPr txBox="1">
            <a:spLocks/>
          </p:cNvSpPr>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Project Name</a:t>
            </a:r>
          </a:p>
        </p:txBody>
      </p:sp>
    </p:spTree>
    <p:extLst>
      <p:ext uri="{BB962C8B-B14F-4D97-AF65-F5344CB8AC3E}">
        <p14:creationId xmlns:p14="http://schemas.microsoft.com/office/powerpoint/2010/main" val="766334290"/>
      </p:ext>
    </p:extLst>
  </p:cSld>
  <p:clrMapOvr>
    <a:masterClrMapping/>
  </p:clrMapOvr>
  <p:extLst>
    <p:ext uri="{DCECCB84-F9BA-43D5-87BE-67443E8EF086}">
      <p15:sldGuideLst xmlns:p15="http://schemas.microsoft.com/office/powerpoint/2012/main">
        <p15:guide id="1" orient="horz" pos="902">
          <p15:clr>
            <a:srgbClr val="FBAE40"/>
          </p15:clr>
        </p15:guide>
        <p15:guide id="2" pos="285">
          <p15:clr>
            <a:srgbClr val="FBAE40"/>
          </p15:clr>
        </p15:guide>
        <p15:guide id="3" pos="5955">
          <p15:clr>
            <a:srgbClr val="FBAE40"/>
          </p15:clr>
        </p15:guide>
        <p15:guide id="4" pos="32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dirty="0"/>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2021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35336152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4792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3816">
          <p15:clr>
            <a:srgbClr val="F26B43"/>
          </p15:clr>
        </p15:guide>
        <p15:guide id="1" orient="horz" pos="3997">
          <p15:clr>
            <a:srgbClr val="F26B43"/>
          </p15:clr>
        </p15:guide>
        <p15:guide id="2" pos="352">
          <p15:clr>
            <a:srgbClr val="F26B43"/>
          </p15:clr>
        </p15:guide>
        <p15:guide id="3" pos="5886">
          <p15:clr>
            <a:srgbClr val="F26B43"/>
          </p15:clr>
        </p15:guide>
        <p15:guide id="4" orient="horz" pos="323">
          <p15:clr>
            <a:srgbClr val="F26B43"/>
          </p15:clr>
        </p15:guide>
        <p15:guide id="5" orient="horz" pos="222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1786819-9BFB-478D-BAE7-57DB1DEACF78}"/>
              </a:ext>
            </a:extLst>
          </p:cNvPr>
          <p:cNvSpPr>
            <a:spLocks noGrp="1"/>
          </p:cNvSpPr>
          <p:nvPr>
            <p:ph type="title"/>
          </p:nvPr>
        </p:nvSpPr>
        <p:spPr>
          <a:xfrm>
            <a:off x="720000" y="2532123"/>
            <a:ext cx="6419031" cy="1719000"/>
          </a:xfrm>
        </p:spPr>
        <p:txBody>
          <a:bodyPr/>
          <a:lstStyle/>
          <a:p>
            <a:r>
              <a:rPr lang="en-US" altLang="ko-KR" dirty="0"/>
              <a:t>Samsung Innovation Campus</a:t>
            </a:r>
          </a:p>
        </p:txBody>
      </p:sp>
    </p:spTree>
    <p:extLst>
      <p:ext uri="{BB962C8B-B14F-4D97-AF65-F5344CB8AC3E}">
        <p14:creationId xmlns:p14="http://schemas.microsoft.com/office/powerpoint/2010/main" val="3113136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382C6-234E-8D71-7382-D1FE7DEDAB3D}"/>
              </a:ext>
            </a:extLst>
          </p:cNvPr>
          <p:cNvSpPr>
            <a:spLocks noGrp="1"/>
          </p:cNvSpPr>
          <p:nvPr>
            <p:ph type="title"/>
          </p:nvPr>
        </p:nvSpPr>
        <p:spPr/>
        <p:txBody>
          <a:bodyPr/>
          <a:lstStyle/>
          <a:p>
            <a:r>
              <a:rPr lang="en-IN" dirty="0"/>
              <a:t>3.2 Working </a:t>
            </a:r>
          </a:p>
        </p:txBody>
      </p:sp>
      <p:sp>
        <p:nvSpPr>
          <p:cNvPr id="3" name="Text Placeholder 2">
            <a:extLst>
              <a:ext uri="{FF2B5EF4-FFF2-40B4-BE49-F238E27FC236}">
                <a16:creationId xmlns:a16="http://schemas.microsoft.com/office/drawing/2014/main" id="{3695F196-6D31-F4D4-76FF-19AF8248F65B}"/>
              </a:ext>
            </a:extLst>
          </p:cNvPr>
          <p:cNvSpPr>
            <a:spLocks noGrp="1"/>
          </p:cNvSpPr>
          <p:nvPr>
            <p:ph type="body" sz="quarter" idx="10"/>
          </p:nvPr>
        </p:nvSpPr>
        <p:spPr/>
        <p:txBody>
          <a:bodyPr/>
          <a:lstStyle/>
          <a:p>
            <a:r>
              <a:rPr lang="en-IN" dirty="0"/>
              <a:t>3</a:t>
            </a:r>
          </a:p>
        </p:txBody>
      </p:sp>
      <p:sp>
        <p:nvSpPr>
          <p:cNvPr id="4" name="Text Placeholder 3">
            <a:extLst>
              <a:ext uri="{FF2B5EF4-FFF2-40B4-BE49-F238E27FC236}">
                <a16:creationId xmlns:a16="http://schemas.microsoft.com/office/drawing/2014/main" id="{EEE93ECC-B8C5-EC37-F09A-EE54E57F0D6F}"/>
              </a:ext>
            </a:extLst>
          </p:cNvPr>
          <p:cNvSpPr>
            <a:spLocks noGrp="1"/>
          </p:cNvSpPr>
          <p:nvPr>
            <p:ph type="body" sz="quarter" idx="11"/>
          </p:nvPr>
        </p:nvSpPr>
        <p:spPr/>
        <p:txBody>
          <a:bodyPr/>
          <a:lstStyle/>
          <a:p>
            <a:r>
              <a:rPr lang="en-IN" dirty="0"/>
              <a:t>Project Overview </a:t>
            </a:r>
          </a:p>
        </p:txBody>
      </p:sp>
      <p:sp>
        <p:nvSpPr>
          <p:cNvPr id="5" name="Text Placeholder 4">
            <a:extLst>
              <a:ext uri="{FF2B5EF4-FFF2-40B4-BE49-F238E27FC236}">
                <a16:creationId xmlns:a16="http://schemas.microsoft.com/office/drawing/2014/main" id="{D368D9AA-384B-6A4A-BBFA-0C7B81449552}"/>
              </a:ext>
            </a:extLst>
          </p:cNvPr>
          <p:cNvSpPr>
            <a:spLocks noGrp="1"/>
          </p:cNvSpPr>
          <p:nvPr>
            <p:ph type="body" sz="quarter" idx="12"/>
          </p:nvPr>
        </p:nvSpPr>
        <p:spPr>
          <a:xfrm>
            <a:off x="9112825" y="480779"/>
            <a:ext cx="340625" cy="492443"/>
          </a:xfrm>
        </p:spPr>
        <p:txBody>
          <a:bodyPr/>
          <a:lstStyle/>
          <a:p>
            <a:r>
              <a:rPr lang="en-IN" dirty="0"/>
              <a:t>03</a:t>
            </a:r>
          </a:p>
          <a:p>
            <a:endParaRPr lang="en-IN" dirty="0"/>
          </a:p>
        </p:txBody>
      </p:sp>
      <p:sp>
        <p:nvSpPr>
          <p:cNvPr id="6" name="Text Placeholder 5">
            <a:extLst>
              <a:ext uri="{FF2B5EF4-FFF2-40B4-BE49-F238E27FC236}">
                <a16:creationId xmlns:a16="http://schemas.microsoft.com/office/drawing/2014/main" id="{7096912B-73A5-7675-616D-548EBABC9F68}"/>
              </a:ext>
            </a:extLst>
          </p:cNvPr>
          <p:cNvSpPr>
            <a:spLocks noGrp="1"/>
          </p:cNvSpPr>
          <p:nvPr>
            <p:ph type="body" sz="quarter" idx="13"/>
          </p:nvPr>
        </p:nvSpPr>
        <p:spPr/>
        <p:txBody>
          <a:bodyPr/>
          <a:lstStyle/>
          <a:p>
            <a:endParaRPr lang="en-IN"/>
          </a:p>
        </p:txBody>
      </p:sp>
      <p:sp>
        <p:nvSpPr>
          <p:cNvPr id="7" name="Text Placeholder 6">
            <a:extLst>
              <a:ext uri="{FF2B5EF4-FFF2-40B4-BE49-F238E27FC236}">
                <a16:creationId xmlns:a16="http://schemas.microsoft.com/office/drawing/2014/main" id="{7D582EA8-64C0-472D-3026-ABD88336FB20}"/>
              </a:ext>
            </a:extLst>
          </p:cNvPr>
          <p:cNvSpPr>
            <a:spLocks noGrp="1"/>
          </p:cNvSpPr>
          <p:nvPr>
            <p:ph type="body" sz="quarter" idx="15"/>
          </p:nvPr>
        </p:nvSpPr>
        <p:spPr>
          <a:xfrm>
            <a:off x="449468" y="2040559"/>
            <a:ext cx="8055439" cy="914400"/>
          </a:xfrm>
        </p:spPr>
        <p:txBody>
          <a:bodyPr/>
          <a:lstStyle/>
          <a:p>
            <a:r>
              <a:rPr lang="en-IN" sz="1800" dirty="0"/>
              <a:t>Also you can set the GST Rate according to you to calculate GST and Total cost of the product. </a:t>
            </a:r>
          </a:p>
        </p:txBody>
      </p:sp>
      <p:pic>
        <p:nvPicPr>
          <p:cNvPr id="8" name="Picture 7">
            <a:extLst>
              <a:ext uri="{FF2B5EF4-FFF2-40B4-BE49-F238E27FC236}">
                <a16:creationId xmlns:a16="http://schemas.microsoft.com/office/drawing/2014/main" id="{CF144F9A-E336-03EE-ACAA-86CCC5A611CE}"/>
              </a:ext>
            </a:extLst>
          </p:cNvPr>
          <p:cNvPicPr>
            <a:picLocks noChangeAspect="1"/>
          </p:cNvPicPr>
          <p:nvPr/>
        </p:nvPicPr>
        <p:blipFill>
          <a:blip r:embed="rId2"/>
          <a:stretch>
            <a:fillRect/>
          </a:stretch>
        </p:blipFill>
        <p:spPr>
          <a:xfrm>
            <a:off x="1325098" y="2645243"/>
            <a:ext cx="6993843" cy="3689542"/>
          </a:xfrm>
          <a:prstGeom prst="rect">
            <a:avLst/>
          </a:prstGeom>
        </p:spPr>
      </p:pic>
    </p:spTree>
    <p:extLst>
      <p:ext uri="{BB962C8B-B14F-4D97-AF65-F5344CB8AC3E}">
        <p14:creationId xmlns:p14="http://schemas.microsoft.com/office/powerpoint/2010/main" val="591587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615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F7F44C61-D919-4428-8B7A-D05C22D2BCAE}"/>
              </a:ext>
            </a:extLst>
          </p:cNvPr>
          <p:cNvSpPr>
            <a:spLocks noGrp="1"/>
          </p:cNvSpPr>
          <p:nvPr>
            <p:ph type="body" sz="quarter" idx="10"/>
          </p:nvPr>
        </p:nvSpPr>
        <p:spPr>
          <a:xfrm>
            <a:off x="955061" y="1421723"/>
            <a:ext cx="7572925" cy="1329506"/>
          </a:xfrm>
        </p:spPr>
        <p:txBody>
          <a:bodyPr/>
          <a:lstStyle/>
          <a:p>
            <a:r>
              <a:rPr lang="en-US" altLang="ko-KR" dirty="0"/>
              <a:t>GST Calculator</a:t>
            </a:r>
          </a:p>
        </p:txBody>
      </p:sp>
      <p:sp>
        <p:nvSpPr>
          <p:cNvPr id="3" name="직사각형 133">
            <a:extLst>
              <a:ext uri="{FF2B5EF4-FFF2-40B4-BE49-F238E27FC236}">
                <a16:creationId xmlns:a16="http://schemas.microsoft.com/office/drawing/2014/main" id="{5BE4CBA7-B2DE-4D34-8EE6-EC228375E823}"/>
              </a:ext>
            </a:extLst>
          </p:cNvPr>
          <p:cNvSpPr/>
          <p:nvPr/>
        </p:nvSpPr>
        <p:spPr>
          <a:xfrm>
            <a:off x="955061" y="2217391"/>
            <a:ext cx="5479711" cy="18774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r>
              <a:rPr lang="en-US" altLang="ko-KR" sz="2000" dirty="0">
                <a:solidFill>
                  <a:schemeClr val="tx1"/>
                </a:solidFill>
                <a:latin typeface="Samsung Sharp Sans" pitchFamily="2" charset="0"/>
                <a:ea typeface="Samsung Sharp Sans" pitchFamily="2" charset="0"/>
                <a:cs typeface="Samsung Sharp Sans" pitchFamily="2" charset="0"/>
              </a:rPr>
              <a:t>Team Name :- </a:t>
            </a:r>
            <a:r>
              <a:rPr lang="en-US" altLang="ko-KR" sz="2200" b="1" dirty="0">
                <a:solidFill>
                  <a:schemeClr val="tx1"/>
                </a:solidFill>
                <a:latin typeface="Samsung Sharp Sans" pitchFamily="2" charset="0"/>
                <a:ea typeface="Samsung Sharp Sans" pitchFamily="2" charset="0"/>
                <a:cs typeface="Samsung Sharp Sans" pitchFamily="2" charset="0"/>
              </a:rPr>
              <a:t>Code fellas</a:t>
            </a:r>
          </a:p>
          <a:p>
            <a:r>
              <a:rPr lang="en-US" altLang="ko-KR" sz="2000" dirty="0">
                <a:solidFill>
                  <a:schemeClr val="tx1"/>
                </a:solidFill>
                <a:latin typeface="Samsung Sharp Sans" pitchFamily="2" charset="0"/>
                <a:ea typeface="Samsung Sharp Sans" pitchFamily="2" charset="0"/>
                <a:cs typeface="Samsung Sharp Sans" pitchFamily="2" charset="0"/>
              </a:rPr>
              <a:t>Team Members :- Anima Bhalla </a:t>
            </a:r>
          </a:p>
          <a:p>
            <a:r>
              <a:rPr lang="en-US" altLang="ko-KR" sz="2000" dirty="0">
                <a:solidFill>
                  <a:schemeClr val="tx1"/>
                </a:solidFill>
                <a:latin typeface="Samsung Sharp Sans" pitchFamily="2" charset="0"/>
                <a:ea typeface="Samsung Sharp Sans" pitchFamily="2" charset="0"/>
                <a:cs typeface="Samsung Sharp Sans" pitchFamily="2" charset="0"/>
              </a:rPr>
              <a:t>                                 Mudit </a:t>
            </a:r>
            <a:r>
              <a:rPr lang="en-US" altLang="ko-KR" sz="2000" dirty="0" err="1">
                <a:solidFill>
                  <a:schemeClr val="tx1"/>
                </a:solidFill>
                <a:latin typeface="Samsung Sharp Sans" pitchFamily="2" charset="0"/>
                <a:ea typeface="Samsung Sharp Sans" pitchFamily="2" charset="0"/>
                <a:cs typeface="Samsung Sharp Sans" pitchFamily="2" charset="0"/>
              </a:rPr>
              <a:t>Chandwani</a:t>
            </a:r>
            <a:r>
              <a:rPr lang="en-US" altLang="ko-KR" sz="2000" dirty="0">
                <a:solidFill>
                  <a:schemeClr val="tx1"/>
                </a:solidFill>
                <a:latin typeface="Samsung Sharp Sans" pitchFamily="2" charset="0"/>
                <a:ea typeface="Samsung Sharp Sans" pitchFamily="2" charset="0"/>
                <a:cs typeface="Samsung Sharp Sans" pitchFamily="2" charset="0"/>
              </a:rPr>
              <a:t> </a:t>
            </a:r>
          </a:p>
          <a:p>
            <a:r>
              <a:rPr lang="en-US" altLang="ko-KR" sz="2000" dirty="0">
                <a:solidFill>
                  <a:schemeClr val="tx1"/>
                </a:solidFill>
                <a:latin typeface="Samsung Sharp Sans" pitchFamily="2" charset="0"/>
                <a:ea typeface="Samsung Sharp Sans" pitchFamily="2" charset="0"/>
                <a:cs typeface="Samsung Sharp Sans" pitchFamily="2" charset="0"/>
              </a:rPr>
              <a:t>                                 Sampoorn Pande </a:t>
            </a:r>
          </a:p>
          <a:p>
            <a:r>
              <a:rPr lang="en-US" altLang="ko-KR" sz="2000" dirty="0">
                <a:solidFill>
                  <a:schemeClr val="tx1"/>
                </a:solidFill>
                <a:latin typeface="Samsung Sharp Sans" pitchFamily="2" charset="0"/>
                <a:ea typeface="Samsung Sharp Sans" pitchFamily="2" charset="0"/>
                <a:cs typeface="Samsung Sharp Sans" pitchFamily="2" charset="0"/>
              </a:rPr>
              <a:t>                                 Hemant Mishra </a:t>
            </a:r>
          </a:p>
          <a:p>
            <a:r>
              <a:rPr lang="en-US" altLang="ko-KR" sz="2000" dirty="0">
                <a:solidFill>
                  <a:schemeClr val="tx1"/>
                </a:solidFill>
                <a:latin typeface="Samsung Sharp Sans" pitchFamily="2" charset="0"/>
                <a:ea typeface="Samsung Sharp Sans" pitchFamily="2" charset="0"/>
                <a:cs typeface="Samsung Sharp Sans" pitchFamily="2" charset="0"/>
              </a:rPr>
              <a:t>                                 Anupam Singh </a:t>
            </a:r>
            <a:endParaRPr lang="en-US" altLang="ko-KR" sz="5400" dirty="0">
              <a:solidFill>
                <a:schemeClr val="tx1"/>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3996991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133">
            <a:extLst>
              <a:ext uri="{FF2B5EF4-FFF2-40B4-BE49-F238E27FC236}">
                <a16:creationId xmlns:a16="http://schemas.microsoft.com/office/drawing/2014/main" id="{6F7B47BD-258F-4F64-9422-12BCE02D0EE2}"/>
              </a:ext>
            </a:extLst>
          </p:cNvPr>
          <p:cNvSpPr/>
          <p:nvPr/>
        </p:nvSpPr>
        <p:spPr>
          <a:xfrm>
            <a:off x="528795" y="372009"/>
            <a:ext cx="464820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bg1"/>
                </a:solidFill>
                <a:latin typeface="Samsung Sharp Sans" pitchFamily="2" charset="0"/>
                <a:ea typeface="Samsung Sharp Sans" pitchFamily="2" charset="0"/>
                <a:cs typeface="Samsung Sharp Sans" pitchFamily="2" charset="0"/>
              </a:rPr>
              <a:t>GST Calculator</a:t>
            </a:r>
          </a:p>
        </p:txBody>
      </p:sp>
      <p:grpSp>
        <p:nvGrpSpPr>
          <p:cNvPr id="29" name="Group 1">
            <a:extLst>
              <a:ext uri="{FF2B5EF4-FFF2-40B4-BE49-F238E27FC236}">
                <a16:creationId xmlns:a16="http://schemas.microsoft.com/office/drawing/2014/main" id="{DC6F8C60-5F91-4AF4-A2B4-D2C4302BB33F}"/>
              </a:ext>
            </a:extLst>
          </p:cNvPr>
          <p:cNvGrpSpPr/>
          <p:nvPr/>
        </p:nvGrpSpPr>
        <p:grpSpPr>
          <a:xfrm>
            <a:off x="528795" y="1745972"/>
            <a:ext cx="4379913" cy="1216982"/>
            <a:chOff x="4181256" y="3224809"/>
            <a:chExt cx="4379913" cy="1216982"/>
          </a:xfrm>
        </p:grpSpPr>
        <p:sp>
          <p:nvSpPr>
            <p:cNvPr id="38" name="직사각형 37"/>
            <p:cNvSpPr/>
            <p:nvPr/>
          </p:nvSpPr>
          <p:spPr>
            <a:xfrm>
              <a:off x="4364136" y="3225982"/>
              <a:ext cx="41970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1. Introduction to GST </a:t>
              </a:r>
            </a:p>
          </p:txBody>
        </p:sp>
        <p:sp>
          <p:nvSpPr>
            <p:cNvPr id="39" name="직사각형 38"/>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a:p>
          </p:txBody>
        </p:sp>
        <p:sp>
          <p:nvSpPr>
            <p:cNvPr id="40" name="직사각형 39"/>
            <p:cNvSpPr/>
            <p:nvPr/>
          </p:nvSpPr>
          <p:spPr>
            <a:xfrm>
              <a:off x="5160752" y="3641572"/>
              <a:ext cx="3400417"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1.1. What is GST?</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1.2. How GST works?</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1.3. Objective of GST</a:t>
              </a:r>
            </a:p>
          </p:txBody>
        </p:sp>
      </p:grpSp>
      <p:grpSp>
        <p:nvGrpSpPr>
          <p:cNvPr id="22" name="Group 1">
            <a:extLst>
              <a:ext uri="{FF2B5EF4-FFF2-40B4-BE49-F238E27FC236}">
                <a16:creationId xmlns:a16="http://schemas.microsoft.com/office/drawing/2014/main" id="{7D0214F6-55D5-4943-ABF3-DD8494318B52}"/>
              </a:ext>
            </a:extLst>
          </p:cNvPr>
          <p:cNvGrpSpPr/>
          <p:nvPr/>
        </p:nvGrpSpPr>
        <p:grpSpPr>
          <a:xfrm>
            <a:off x="528795" y="3120685"/>
            <a:ext cx="4379913" cy="924594"/>
            <a:chOff x="4181256" y="3224809"/>
            <a:chExt cx="4379913" cy="924594"/>
          </a:xfrm>
        </p:grpSpPr>
        <p:sp>
          <p:nvSpPr>
            <p:cNvPr id="23" name="직사각형 37">
              <a:extLst>
                <a:ext uri="{FF2B5EF4-FFF2-40B4-BE49-F238E27FC236}">
                  <a16:creationId xmlns:a16="http://schemas.microsoft.com/office/drawing/2014/main" id="{D865D17B-F777-4FD2-8230-F732FA95C4AA}"/>
                </a:ext>
              </a:extLst>
            </p:cNvPr>
            <p:cNvSpPr/>
            <p:nvPr/>
          </p:nvSpPr>
          <p:spPr>
            <a:xfrm>
              <a:off x="4364136" y="3225982"/>
              <a:ext cx="41970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2. Introduction to GST Calculator</a:t>
              </a:r>
            </a:p>
          </p:txBody>
        </p:sp>
        <p:sp>
          <p:nvSpPr>
            <p:cNvPr id="24" name="직사각형 38">
              <a:extLst>
                <a:ext uri="{FF2B5EF4-FFF2-40B4-BE49-F238E27FC236}">
                  <a16:creationId xmlns:a16="http://schemas.microsoft.com/office/drawing/2014/main" id="{E23B952E-EE2F-4202-8442-CDF50A9B0AD6}"/>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a:p>
          </p:txBody>
        </p:sp>
        <p:sp>
          <p:nvSpPr>
            <p:cNvPr id="25" name="직사각형 39">
              <a:extLst>
                <a:ext uri="{FF2B5EF4-FFF2-40B4-BE49-F238E27FC236}">
                  <a16:creationId xmlns:a16="http://schemas.microsoft.com/office/drawing/2014/main" id="{3B3BE372-327F-4EA0-843F-E838E3336A63}"/>
                </a:ext>
              </a:extLst>
            </p:cNvPr>
            <p:cNvSpPr/>
            <p:nvPr/>
          </p:nvSpPr>
          <p:spPr>
            <a:xfrm>
              <a:off x="5160752" y="3641572"/>
              <a:ext cx="3400417"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2.1. What is GST calculator?</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2.2.How to Calculate GST?</a:t>
              </a:r>
            </a:p>
          </p:txBody>
        </p:sp>
      </p:grpSp>
      <p:grpSp>
        <p:nvGrpSpPr>
          <p:cNvPr id="26" name="Group 1">
            <a:extLst>
              <a:ext uri="{FF2B5EF4-FFF2-40B4-BE49-F238E27FC236}">
                <a16:creationId xmlns:a16="http://schemas.microsoft.com/office/drawing/2014/main" id="{B04F504A-8F12-4222-8233-E8A01A62BE7F}"/>
              </a:ext>
            </a:extLst>
          </p:cNvPr>
          <p:cNvGrpSpPr/>
          <p:nvPr/>
        </p:nvGrpSpPr>
        <p:grpSpPr>
          <a:xfrm>
            <a:off x="528795" y="4495398"/>
            <a:ext cx="4379913" cy="924594"/>
            <a:chOff x="4181256" y="3224809"/>
            <a:chExt cx="4379913" cy="924594"/>
          </a:xfrm>
        </p:grpSpPr>
        <p:sp>
          <p:nvSpPr>
            <p:cNvPr id="27" name="직사각형 37">
              <a:extLst>
                <a:ext uri="{FF2B5EF4-FFF2-40B4-BE49-F238E27FC236}">
                  <a16:creationId xmlns:a16="http://schemas.microsoft.com/office/drawing/2014/main" id="{842BA52B-D28D-4DA4-ABFF-1D65A88FF870}"/>
                </a:ext>
              </a:extLst>
            </p:cNvPr>
            <p:cNvSpPr/>
            <p:nvPr/>
          </p:nvSpPr>
          <p:spPr>
            <a:xfrm>
              <a:off x="4364136" y="3225982"/>
              <a:ext cx="41970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3. Project Overview</a:t>
              </a:r>
            </a:p>
          </p:txBody>
        </p:sp>
        <p:sp>
          <p:nvSpPr>
            <p:cNvPr id="28" name="직사각형 38">
              <a:extLst>
                <a:ext uri="{FF2B5EF4-FFF2-40B4-BE49-F238E27FC236}">
                  <a16:creationId xmlns:a16="http://schemas.microsoft.com/office/drawing/2014/main" id="{DAE37420-EEA4-419E-A084-4EE55B9A58E2}"/>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a:p>
          </p:txBody>
        </p:sp>
        <p:sp>
          <p:nvSpPr>
            <p:cNvPr id="45" name="직사각형 39">
              <a:extLst>
                <a:ext uri="{FF2B5EF4-FFF2-40B4-BE49-F238E27FC236}">
                  <a16:creationId xmlns:a16="http://schemas.microsoft.com/office/drawing/2014/main" id="{6900D595-0C92-4F9C-979A-BA20F7B7CEED}"/>
                </a:ext>
              </a:extLst>
            </p:cNvPr>
            <p:cNvSpPr/>
            <p:nvPr/>
          </p:nvSpPr>
          <p:spPr>
            <a:xfrm>
              <a:off x="5160752" y="3641572"/>
              <a:ext cx="3400417"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3.1. Languages Used </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3.2. Working</a:t>
              </a:r>
            </a:p>
          </p:txBody>
        </p:sp>
      </p:grpSp>
    </p:spTree>
    <p:extLst>
      <p:ext uri="{BB962C8B-B14F-4D97-AF65-F5344CB8AC3E}">
        <p14:creationId xmlns:p14="http://schemas.microsoft.com/office/powerpoint/2010/main" val="3042290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87F60-4A75-5352-3F0C-E31602724220}"/>
              </a:ext>
            </a:extLst>
          </p:cNvPr>
          <p:cNvSpPr>
            <a:spLocks noGrp="1"/>
          </p:cNvSpPr>
          <p:nvPr>
            <p:ph type="title"/>
          </p:nvPr>
        </p:nvSpPr>
        <p:spPr>
          <a:xfrm>
            <a:off x="449468" y="1239080"/>
            <a:ext cx="8541187" cy="461665"/>
          </a:xfrm>
        </p:spPr>
        <p:txBody>
          <a:bodyPr/>
          <a:lstStyle/>
          <a:p>
            <a:r>
              <a:rPr lang="en-IN" sz="3000" dirty="0"/>
              <a:t>1.1 What is GST?</a:t>
            </a:r>
          </a:p>
        </p:txBody>
      </p:sp>
      <p:sp>
        <p:nvSpPr>
          <p:cNvPr id="3" name="Text Placeholder 2">
            <a:extLst>
              <a:ext uri="{FF2B5EF4-FFF2-40B4-BE49-F238E27FC236}">
                <a16:creationId xmlns:a16="http://schemas.microsoft.com/office/drawing/2014/main" id="{37480EA3-2F53-E396-F95B-CB83F10F597D}"/>
              </a:ext>
            </a:extLst>
          </p:cNvPr>
          <p:cNvSpPr>
            <a:spLocks noGrp="1"/>
          </p:cNvSpPr>
          <p:nvPr>
            <p:ph type="body" sz="quarter" idx="10"/>
          </p:nvPr>
        </p:nvSpPr>
        <p:spPr/>
        <p:txBody>
          <a:bodyPr/>
          <a:lstStyle/>
          <a:p>
            <a:r>
              <a:rPr lang="en-IN" dirty="0"/>
              <a:t>1.</a:t>
            </a:r>
          </a:p>
        </p:txBody>
      </p:sp>
      <p:sp>
        <p:nvSpPr>
          <p:cNvPr id="4" name="Text Placeholder 3">
            <a:extLst>
              <a:ext uri="{FF2B5EF4-FFF2-40B4-BE49-F238E27FC236}">
                <a16:creationId xmlns:a16="http://schemas.microsoft.com/office/drawing/2014/main" id="{88D9D9A7-8A57-1A53-ACB3-E264BA917621}"/>
              </a:ext>
            </a:extLst>
          </p:cNvPr>
          <p:cNvSpPr>
            <a:spLocks noGrp="1"/>
          </p:cNvSpPr>
          <p:nvPr>
            <p:ph type="body" sz="quarter" idx="11"/>
          </p:nvPr>
        </p:nvSpPr>
        <p:spPr/>
        <p:txBody>
          <a:bodyPr/>
          <a:lstStyle/>
          <a:p>
            <a:r>
              <a:rPr lang="en-IN" dirty="0"/>
              <a:t>Introduction to GST </a:t>
            </a:r>
          </a:p>
        </p:txBody>
      </p:sp>
      <p:sp>
        <p:nvSpPr>
          <p:cNvPr id="5" name="Text Placeholder 4">
            <a:extLst>
              <a:ext uri="{FF2B5EF4-FFF2-40B4-BE49-F238E27FC236}">
                <a16:creationId xmlns:a16="http://schemas.microsoft.com/office/drawing/2014/main" id="{AC33503C-E06A-D0C4-8486-02D797F8436F}"/>
              </a:ext>
            </a:extLst>
          </p:cNvPr>
          <p:cNvSpPr>
            <a:spLocks noGrp="1"/>
          </p:cNvSpPr>
          <p:nvPr>
            <p:ph type="body" sz="quarter" idx="12"/>
          </p:nvPr>
        </p:nvSpPr>
        <p:spPr/>
        <p:txBody>
          <a:bodyPr/>
          <a:lstStyle/>
          <a:p>
            <a:r>
              <a:rPr lang="en-IN" dirty="0"/>
              <a:t>01</a:t>
            </a:r>
          </a:p>
        </p:txBody>
      </p:sp>
      <p:sp>
        <p:nvSpPr>
          <p:cNvPr id="6" name="Text Placeholder 5">
            <a:extLst>
              <a:ext uri="{FF2B5EF4-FFF2-40B4-BE49-F238E27FC236}">
                <a16:creationId xmlns:a16="http://schemas.microsoft.com/office/drawing/2014/main" id="{F15CE2D3-C425-8C0B-B3D0-276FC34FEA54}"/>
              </a:ext>
            </a:extLst>
          </p:cNvPr>
          <p:cNvSpPr>
            <a:spLocks noGrp="1"/>
          </p:cNvSpPr>
          <p:nvPr>
            <p:ph type="body" sz="quarter" idx="13"/>
          </p:nvPr>
        </p:nvSpPr>
        <p:spPr/>
        <p:txBody>
          <a:bodyPr/>
          <a:lstStyle/>
          <a:p>
            <a:endParaRPr lang="en-IN"/>
          </a:p>
        </p:txBody>
      </p:sp>
      <p:sp>
        <p:nvSpPr>
          <p:cNvPr id="7" name="Text Placeholder 6">
            <a:extLst>
              <a:ext uri="{FF2B5EF4-FFF2-40B4-BE49-F238E27FC236}">
                <a16:creationId xmlns:a16="http://schemas.microsoft.com/office/drawing/2014/main" id="{E9B09208-A1E9-160B-8BB9-50140052EAA2}"/>
              </a:ext>
            </a:extLst>
          </p:cNvPr>
          <p:cNvSpPr>
            <a:spLocks noGrp="1"/>
          </p:cNvSpPr>
          <p:nvPr>
            <p:ph type="body" sz="quarter" idx="15"/>
          </p:nvPr>
        </p:nvSpPr>
        <p:spPr>
          <a:xfrm>
            <a:off x="449468" y="1806032"/>
            <a:ext cx="8055439" cy="1080565"/>
          </a:xfrm>
        </p:spPr>
        <p:txBody>
          <a:bodyPr/>
          <a:lstStyle/>
          <a:p>
            <a:r>
              <a:rPr lang="en-IN" sz="1800" dirty="0"/>
              <a:t>GST(Goods and Services) is a value-added tax levied on the supply of goods and services. It is an important component of modern financial transactions. Understanding GST calculation is crucial for businesses to comply with tax regulations and optimize their financial operations. </a:t>
            </a:r>
          </a:p>
        </p:txBody>
      </p:sp>
      <p:sp>
        <p:nvSpPr>
          <p:cNvPr id="9" name="TextBox 8">
            <a:extLst>
              <a:ext uri="{FF2B5EF4-FFF2-40B4-BE49-F238E27FC236}">
                <a16:creationId xmlns:a16="http://schemas.microsoft.com/office/drawing/2014/main" id="{305A6AD9-5459-75C3-FC78-596606205B9D}"/>
              </a:ext>
            </a:extLst>
          </p:cNvPr>
          <p:cNvSpPr txBox="1"/>
          <p:nvPr/>
        </p:nvSpPr>
        <p:spPr>
          <a:xfrm>
            <a:off x="344130" y="2908805"/>
            <a:ext cx="5476568" cy="553998"/>
          </a:xfrm>
          <a:prstGeom prst="rect">
            <a:avLst/>
          </a:prstGeom>
          <a:noFill/>
        </p:spPr>
        <p:txBody>
          <a:bodyPr wrap="square" rtlCol="0">
            <a:spAutoFit/>
          </a:bodyPr>
          <a:lstStyle/>
          <a:p>
            <a:r>
              <a:rPr lang="en-IN" sz="3000" dirty="0">
                <a:latin typeface="Samsung Sharp Sans"/>
              </a:rPr>
              <a:t>1.2 How GST works?</a:t>
            </a:r>
          </a:p>
        </p:txBody>
      </p:sp>
      <p:sp>
        <p:nvSpPr>
          <p:cNvPr id="11" name="TextBox 10">
            <a:extLst>
              <a:ext uri="{FF2B5EF4-FFF2-40B4-BE49-F238E27FC236}">
                <a16:creationId xmlns:a16="http://schemas.microsoft.com/office/drawing/2014/main" id="{7DF67F2A-AA1C-7B4D-8FA3-DD4FF2DA524A}"/>
              </a:ext>
            </a:extLst>
          </p:cNvPr>
          <p:cNvSpPr txBox="1"/>
          <p:nvPr/>
        </p:nvSpPr>
        <p:spPr>
          <a:xfrm>
            <a:off x="344130" y="3463003"/>
            <a:ext cx="8396537" cy="2862322"/>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SamsungOne 400" panose="020B0503030303020204"/>
              </a:rPr>
              <a:t>GST is a single tax on the supply of goods and services. That means the end consumer will only bear the GST charged by the last dealer in the supply chain. For example,</a:t>
            </a:r>
          </a:p>
          <a:p>
            <a:pPr marL="285750" indent="-285750">
              <a:buFont typeface="Wingdings" panose="05000000000000000000" pitchFamily="2" charset="2"/>
              <a:buChar char="§"/>
            </a:pPr>
            <a:r>
              <a:rPr lang="en-US" dirty="0">
                <a:latin typeface="SamsungOne 400" panose="020B0503030303020204"/>
              </a:rPr>
              <a:t>The manufacturer will have to pay GST on the raw material that is purchased and the value that has been added to make the product.</a:t>
            </a:r>
          </a:p>
          <a:p>
            <a:pPr marL="285750" indent="-285750">
              <a:buFont typeface="Wingdings" panose="05000000000000000000" pitchFamily="2" charset="2"/>
              <a:buChar char="§"/>
            </a:pPr>
            <a:r>
              <a:rPr lang="en-US" dirty="0">
                <a:latin typeface="SamsungOne 400" panose="020B0503030303020204"/>
              </a:rPr>
              <a:t>The service provider will be responsible for paying GST on both the product's purchase price and the value added to it.</a:t>
            </a:r>
          </a:p>
          <a:p>
            <a:pPr marL="285750" indent="-285750">
              <a:buFont typeface="Wingdings" panose="05000000000000000000" pitchFamily="2" charset="2"/>
              <a:buChar char="§"/>
            </a:pPr>
            <a:r>
              <a:rPr lang="en-US" dirty="0">
                <a:latin typeface="SamsungOne 400" panose="020B0503030303020204"/>
              </a:rPr>
              <a:t>It must be paid by the retailer on both the product they bought from the distributor and the margin they added.</a:t>
            </a:r>
          </a:p>
          <a:p>
            <a:pPr marL="285750" indent="-285750">
              <a:buFont typeface="Wingdings" panose="05000000000000000000" pitchFamily="2" charset="2"/>
              <a:buChar char="§"/>
            </a:pPr>
            <a:r>
              <a:rPr lang="en-US" dirty="0">
                <a:latin typeface="SamsungOne 400" panose="020B0503030303020204"/>
              </a:rPr>
              <a:t>GST must be paid on the product that has been purchased.</a:t>
            </a:r>
          </a:p>
        </p:txBody>
      </p:sp>
    </p:spTree>
    <p:extLst>
      <p:ext uri="{BB962C8B-B14F-4D97-AF65-F5344CB8AC3E}">
        <p14:creationId xmlns:p14="http://schemas.microsoft.com/office/powerpoint/2010/main" val="1485445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63564-F3CC-865E-3A32-E8229DC62802}"/>
              </a:ext>
            </a:extLst>
          </p:cNvPr>
          <p:cNvSpPr>
            <a:spLocks noGrp="1"/>
          </p:cNvSpPr>
          <p:nvPr>
            <p:ph type="title"/>
          </p:nvPr>
        </p:nvSpPr>
        <p:spPr/>
        <p:txBody>
          <a:bodyPr/>
          <a:lstStyle/>
          <a:p>
            <a:r>
              <a:rPr lang="en-IN" dirty="0"/>
              <a:t>Objective Of GST</a:t>
            </a:r>
          </a:p>
        </p:txBody>
      </p:sp>
      <p:sp>
        <p:nvSpPr>
          <p:cNvPr id="3" name="Text Placeholder 2">
            <a:extLst>
              <a:ext uri="{FF2B5EF4-FFF2-40B4-BE49-F238E27FC236}">
                <a16:creationId xmlns:a16="http://schemas.microsoft.com/office/drawing/2014/main" id="{F94271E3-0A9E-D8C7-3FD4-B1F8A026165C}"/>
              </a:ext>
            </a:extLst>
          </p:cNvPr>
          <p:cNvSpPr>
            <a:spLocks noGrp="1"/>
          </p:cNvSpPr>
          <p:nvPr>
            <p:ph type="body" sz="quarter" idx="10"/>
          </p:nvPr>
        </p:nvSpPr>
        <p:spPr/>
        <p:txBody>
          <a:bodyPr/>
          <a:lstStyle/>
          <a:p>
            <a:r>
              <a:rPr lang="en-IN" dirty="0"/>
              <a:t>1.</a:t>
            </a:r>
          </a:p>
        </p:txBody>
      </p:sp>
      <p:sp>
        <p:nvSpPr>
          <p:cNvPr id="4" name="Text Placeholder 3">
            <a:extLst>
              <a:ext uri="{FF2B5EF4-FFF2-40B4-BE49-F238E27FC236}">
                <a16:creationId xmlns:a16="http://schemas.microsoft.com/office/drawing/2014/main" id="{1F43D918-A7AD-07CD-CB4E-CF37B0D28C3A}"/>
              </a:ext>
            </a:extLst>
          </p:cNvPr>
          <p:cNvSpPr>
            <a:spLocks noGrp="1"/>
          </p:cNvSpPr>
          <p:nvPr>
            <p:ph type="body" sz="quarter" idx="11"/>
          </p:nvPr>
        </p:nvSpPr>
        <p:spPr/>
        <p:txBody>
          <a:bodyPr/>
          <a:lstStyle/>
          <a:p>
            <a:r>
              <a:rPr lang="en-IN" dirty="0"/>
              <a:t>Introduction to GST</a:t>
            </a:r>
          </a:p>
        </p:txBody>
      </p:sp>
      <p:sp>
        <p:nvSpPr>
          <p:cNvPr id="5" name="Text Placeholder 4">
            <a:extLst>
              <a:ext uri="{FF2B5EF4-FFF2-40B4-BE49-F238E27FC236}">
                <a16:creationId xmlns:a16="http://schemas.microsoft.com/office/drawing/2014/main" id="{E25C9B58-9508-AF61-EC9E-AB66D9E711C7}"/>
              </a:ext>
            </a:extLst>
          </p:cNvPr>
          <p:cNvSpPr>
            <a:spLocks noGrp="1"/>
          </p:cNvSpPr>
          <p:nvPr>
            <p:ph type="body" sz="quarter" idx="12"/>
          </p:nvPr>
        </p:nvSpPr>
        <p:spPr/>
        <p:txBody>
          <a:bodyPr/>
          <a:lstStyle/>
          <a:p>
            <a:r>
              <a:rPr lang="en-IN" dirty="0"/>
              <a:t>01</a:t>
            </a:r>
          </a:p>
        </p:txBody>
      </p:sp>
      <p:sp>
        <p:nvSpPr>
          <p:cNvPr id="6" name="Text Placeholder 5">
            <a:extLst>
              <a:ext uri="{FF2B5EF4-FFF2-40B4-BE49-F238E27FC236}">
                <a16:creationId xmlns:a16="http://schemas.microsoft.com/office/drawing/2014/main" id="{125430E3-63FD-0786-99AB-0EA2C4CC69F6}"/>
              </a:ext>
            </a:extLst>
          </p:cNvPr>
          <p:cNvSpPr>
            <a:spLocks noGrp="1"/>
          </p:cNvSpPr>
          <p:nvPr>
            <p:ph type="body" sz="quarter" idx="13"/>
          </p:nvPr>
        </p:nvSpPr>
        <p:spPr/>
        <p:txBody>
          <a:bodyPr/>
          <a:lstStyle/>
          <a:p>
            <a:endParaRPr lang="en-IN"/>
          </a:p>
        </p:txBody>
      </p:sp>
      <p:sp>
        <p:nvSpPr>
          <p:cNvPr id="7" name="Text Placeholder 6">
            <a:extLst>
              <a:ext uri="{FF2B5EF4-FFF2-40B4-BE49-F238E27FC236}">
                <a16:creationId xmlns:a16="http://schemas.microsoft.com/office/drawing/2014/main" id="{91040F8D-CFB9-8361-F760-CA4CB8A965D0}"/>
              </a:ext>
            </a:extLst>
          </p:cNvPr>
          <p:cNvSpPr>
            <a:spLocks noGrp="1"/>
          </p:cNvSpPr>
          <p:nvPr>
            <p:ph type="body" sz="quarter" idx="15"/>
          </p:nvPr>
        </p:nvSpPr>
        <p:spPr>
          <a:xfrm>
            <a:off x="522288" y="2221660"/>
            <a:ext cx="8055439" cy="3274571"/>
          </a:xfrm>
        </p:spPr>
        <p:txBody>
          <a:bodyPr/>
          <a:lstStyle/>
          <a:p>
            <a:r>
              <a:rPr lang="en-US" sz="1800" dirty="0"/>
              <a:t>To minimize the cost</a:t>
            </a:r>
          </a:p>
          <a:p>
            <a:r>
              <a:rPr lang="en-US" sz="1800" dirty="0"/>
              <a:t>To enhance the productivity and efficiency</a:t>
            </a:r>
          </a:p>
          <a:p>
            <a:r>
              <a:rPr lang="en-US" sz="1800" dirty="0"/>
              <a:t>To make taxation simple by eliminating multiple tax systems</a:t>
            </a:r>
          </a:p>
          <a:p>
            <a:r>
              <a:rPr lang="en-US" sz="1800" dirty="0"/>
              <a:t>Enhances the compliance with businesses</a:t>
            </a:r>
          </a:p>
          <a:p>
            <a:r>
              <a:rPr lang="en-US" sz="1800" dirty="0"/>
              <a:t>To improve the country’s revenue</a:t>
            </a:r>
          </a:p>
          <a:p>
            <a:r>
              <a:rPr lang="en-US" sz="1800" dirty="0"/>
              <a:t>To make "One Nation, One Tax"</a:t>
            </a:r>
          </a:p>
          <a:p>
            <a:r>
              <a:rPr lang="en-US" sz="1800" dirty="0"/>
              <a:t>To replace the majority of indirect taxes</a:t>
            </a:r>
          </a:p>
          <a:p>
            <a:r>
              <a:rPr lang="en-US" sz="1800" dirty="0"/>
              <a:t>To widen the taxpayer base in India</a:t>
            </a:r>
          </a:p>
          <a:p>
            <a:r>
              <a:rPr lang="en-US" sz="1800" dirty="0"/>
              <a:t> To decrease the cascading effect of taxes</a:t>
            </a:r>
          </a:p>
          <a:p>
            <a:endParaRPr lang="en-IN" sz="1800" dirty="0"/>
          </a:p>
        </p:txBody>
      </p:sp>
    </p:spTree>
    <p:extLst>
      <p:ext uri="{BB962C8B-B14F-4D97-AF65-F5344CB8AC3E}">
        <p14:creationId xmlns:p14="http://schemas.microsoft.com/office/powerpoint/2010/main" val="247858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3B06C-89B3-8DB0-F76E-C3141E8E7F00}"/>
              </a:ext>
            </a:extLst>
          </p:cNvPr>
          <p:cNvSpPr>
            <a:spLocks noGrp="1"/>
          </p:cNvSpPr>
          <p:nvPr>
            <p:ph type="title"/>
          </p:nvPr>
        </p:nvSpPr>
        <p:spPr>
          <a:xfrm>
            <a:off x="449468" y="1281398"/>
            <a:ext cx="8541187" cy="461665"/>
          </a:xfrm>
        </p:spPr>
        <p:txBody>
          <a:bodyPr/>
          <a:lstStyle/>
          <a:p>
            <a:r>
              <a:rPr lang="en-IN" sz="3000" dirty="0"/>
              <a:t>2.1 What is GST calculator?</a:t>
            </a:r>
          </a:p>
        </p:txBody>
      </p:sp>
      <p:sp>
        <p:nvSpPr>
          <p:cNvPr id="3" name="Text Placeholder 2">
            <a:extLst>
              <a:ext uri="{FF2B5EF4-FFF2-40B4-BE49-F238E27FC236}">
                <a16:creationId xmlns:a16="http://schemas.microsoft.com/office/drawing/2014/main" id="{C65725D3-E29F-1C9A-9450-3572CA274EFF}"/>
              </a:ext>
            </a:extLst>
          </p:cNvPr>
          <p:cNvSpPr>
            <a:spLocks noGrp="1"/>
          </p:cNvSpPr>
          <p:nvPr>
            <p:ph type="body" sz="quarter" idx="10"/>
          </p:nvPr>
        </p:nvSpPr>
        <p:spPr/>
        <p:txBody>
          <a:bodyPr/>
          <a:lstStyle/>
          <a:p>
            <a:r>
              <a:rPr lang="en-IN" dirty="0"/>
              <a:t>2</a:t>
            </a:r>
          </a:p>
        </p:txBody>
      </p:sp>
      <p:sp>
        <p:nvSpPr>
          <p:cNvPr id="4" name="Text Placeholder 3">
            <a:extLst>
              <a:ext uri="{FF2B5EF4-FFF2-40B4-BE49-F238E27FC236}">
                <a16:creationId xmlns:a16="http://schemas.microsoft.com/office/drawing/2014/main" id="{28EEB6D5-A03C-876E-EDEB-7B502136E0E7}"/>
              </a:ext>
            </a:extLst>
          </p:cNvPr>
          <p:cNvSpPr>
            <a:spLocks noGrp="1"/>
          </p:cNvSpPr>
          <p:nvPr>
            <p:ph type="body" sz="quarter" idx="11"/>
          </p:nvPr>
        </p:nvSpPr>
        <p:spPr/>
        <p:txBody>
          <a:bodyPr/>
          <a:lstStyle/>
          <a:p>
            <a:r>
              <a:rPr lang="en-IN" dirty="0"/>
              <a:t>Introduction to GST calculator</a:t>
            </a:r>
          </a:p>
        </p:txBody>
      </p:sp>
      <p:sp>
        <p:nvSpPr>
          <p:cNvPr id="5" name="Text Placeholder 4">
            <a:extLst>
              <a:ext uri="{FF2B5EF4-FFF2-40B4-BE49-F238E27FC236}">
                <a16:creationId xmlns:a16="http://schemas.microsoft.com/office/drawing/2014/main" id="{35376525-386F-1D80-724E-51A5E8C88F72}"/>
              </a:ext>
            </a:extLst>
          </p:cNvPr>
          <p:cNvSpPr>
            <a:spLocks noGrp="1"/>
          </p:cNvSpPr>
          <p:nvPr>
            <p:ph type="body" sz="quarter" idx="12"/>
          </p:nvPr>
        </p:nvSpPr>
        <p:spPr>
          <a:xfrm>
            <a:off x="9112825" y="480779"/>
            <a:ext cx="340625" cy="492443"/>
          </a:xfrm>
        </p:spPr>
        <p:txBody>
          <a:bodyPr/>
          <a:lstStyle/>
          <a:p>
            <a:r>
              <a:rPr lang="en-IN" dirty="0"/>
              <a:t>02</a:t>
            </a:r>
          </a:p>
          <a:p>
            <a:endParaRPr lang="en-IN" dirty="0"/>
          </a:p>
        </p:txBody>
      </p:sp>
      <p:sp>
        <p:nvSpPr>
          <p:cNvPr id="6" name="Text Placeholder 5">
            <a:extLst>
              <a:ext uri="{FF2B5EF4-FFF2-40B4-BE49-F238E27FC236}">
                <a16:creationId xmlns:a16="http://schemas.microsoft.com/office/drawing/2014/main" id="{B3FA81EC-57C5-5BEF-8E70-5F1A81330B23}"/>
              </a:ext>
            </a:extLst>
          </p:cNvPr>
          <p:cNvSpPr>
            <a:spLocks noGrp="1"/>
          </p:cNvSpPr>
          <p:nvPr>
            <p:ph type="body" sz="quarter" idx="13"/>
          </p:nvPr>
        </p:nvSpPr>
        <p:spPr/>
        <p:txBody>
          <a:bodyPr/>
          <a:lstStyle/>
          <a:p>
            <a:endParaRPr lang="en-IN"/>
          </a:p>
        </p:txBody>
      </p:sp>
      <p:sp>
        <p:nvSpPr>
          <p:cNvPr id="7" name="Text Placeholder 6">
            <a:extLst>
              <a:ext uri="{FF2B5EF4-FFF2-40B4-BE49-F238E27FC236}">
                <a16:creationId xmlns:a16="http://schemas.microsoft.com/office/drawing/2014/main" id="{35072C25-C7C2-E32F-D785-C80F98997803}"/>
              </a:ext>
            </a:extLst>
          </p:cNvPr>
          <p:cNvSpPr>
            <a:spLocks noGrp="1"/>
          </p:cNvSpPr>
          <p:nvPr>
            <p:ph type="body" sz="quarter" idx="15"/>
          </p:nvPr>
        </p:nvSpPr>
        <p:spPr>
          <a:xfrm>
            <a:off x="522288" y="1858657"/>
            <a:ext cx="8055439" cy="1072146"/>
          </a:xfrm>
        </p:spPr>
        <p:txBody>
          <a:bodyPr/>
          <a:lstStyle/>
          <a:p>
            <a:r>
              <a:rPr lang="en-US" sz="2000" dirty="0"/>
              <a:t>A GST calculator is an online tool that you can use to figure out how much GST you owe for a given month or quarter, based on the products. Simply follow these 2 steps: Type in the net price of your service or product and the GST tax slabs that apply, such as 5%, 12%, 18%, or 28%.</a:t>
            </a:r>
          </a:p>
          <a:p>
            <a:endParaRPr lang="en-US" sz="2000" dirty="0"/>
          </a:p>
        </p:txBody>
      </p:sp>
      <p:sp>
        <p:nvSpPr>
          <p:cNvPr id="10" name="TextBox 9">
            <a:extLst>
              <a:ext uri="{FF2B5EF4-FFF2-40B4-BE49-F238E27FC236}">
                <a16:creationId xmlns:a16="http://schemas.microsoft.com/office/drawing/2014/main" id="{065B5D6E-2E4C-409B-CC22-4729B6401978}"/>
              </a:ext>
            </a:extLst>
          </p:cNvPr>
          <p:cNvSpPr txBox="1"/>
          <p:nvPr/>
        </p:nvSpPr>
        <p:spPr>
          <a:xfrm>
            <a:off x="352909" y="2931003"/>
            <a:ext cx="4312847" cy="553998"/>
          </a:xfrm>
          <a:prstGeom prst="rect">
            <a:avLst/>
          </a:prstGeom>
          <a:noFill/>
        </p:spPr>
        <p:txBody>
          <a:bodyPr wrap="none" rtlCol="0">
            <a:spAutoFit/>
          </a:bodyPr>
          <a:lstStyle/>
          <a:p>
            <a:r>
              <a:rPr lang="en-IN" sz="3000" dirty="0">
                <a:latin typeface="Samsung Sharp Sans"/>
              </a:rPr>
              <a:t>2.2 How to calculate GST? </a:t>
            </a:r>
          </a:p>
        </p:txBody>
      </p:sp>
      <p:sp>
        <p:nvSpPr>
          <p:cNvPr id="11" name="TextBox 10">
            <a:extLst>
              <a:ext uri="{FF2B5EF4-FFF2-40B4-BE49-F238E27FC236}">
                <a16:creationId xmlns:a16="http://schemas.microsoft.com/office/drawing/2014/main" id="{B7C05D14-B403-0AEB-064D-5B2701A0E277}"/>
              </a:ext>
            </a:extLst>
          </p:cNvPr>
          <p:cNvSpPr txBox="1"/>
          <p:nvPr/>
        </p:nvSpPr>
        <p:spPr>
          <a:xfrm>
            <a:off x="352909" y="3485201"/>
            <a:ext cx="8759916" cy="3416320"/>
          </a:xfrm>
          <a:prstGeom prst="rect">
            <a:avLst/>
          </a:prstGeom>
          <a:noFill/>
        </p:spPr>
        <p:txBody>
          <a:bodyPr wrap="square" rtlCol="0">
            <a:spAutoFit/>
          </a:bodyPr>
          <a:lstStyle/>
          <a:p>
            <a:r>
              <a:rPr lang="en-US" dirty="0">
                <a:latin typeface="SamsungOne 400" panose="020B0503030303020204"/>
              </a:rPr>
              <a:t>GST Rates :- The GST Council has assigned GST rates to different goods and services. While some products can be purchased without any GST, there are others that come at 5% GST, 12% GST, 18% GST, and 28% GST. The GST Calculator makes it easy for taxpayers to determine how much GST must be paid. </a:t>
            </a:r>
          </a:p>
          <a:p>
            <a:endParaRPr lang="en-US" dirty="0">
              <a:latin typeface="SamsungOne 400" panose="020B0503030303020204"/>
            </a:endParaRPr>
          </a:p>
          <a:p>
            <a:r>
              <a:rPr lang="en-US" dirty="0">
                <a:latin typeface="SamsungOne 400" panose="020B0503030303020204"/>
              </a:rPr>
              <a:t>Here is an example showing how you can calculate your GST liability:</a:t>
            </a:r>
          </a:p>
          <a:p>
            <a:r>
              <a:rPr lang="en-US" dirty="0">
                <a:latin typeface="SamsungOne 400" panose="020B0503030303020204"/>
              </a:rPr>
              <a:t>    Let us assume you need to calculate GST for a product that falls under the 5% GST slab and has a cost amount of ₹ 1,00,000. Then using the formula (Cost Amount x GST Rate Percentage) / 100, we get 1,00,000 x 0.05 = ₹ 5,000. By adding this to the original price, you get the net price which should be ₹ 1,05,000.</a:t>
            </a:r>
          </a:p>
          <a:p>
            <a:endParaRPr lang="en-US" dirty="0">
              <a:latin typeface="SamsungOne 400" panose="020B0503030303020204"/>
            </a:endParaRPr>
          </a:p>
          <a:p>
            <a:endParaRPr lang="en-US" dirty="0" err="1">
              <a:latin typeface="SamsungOne 400" panose="020B0503030303020204"/>
            </a:endParaRPr>
          </a:p>
        </p:txBody>
      </p:sp>
    </p:spTree>
    <p:extLst>
      <p:ext uri="{BB962C8B-B14F-4D97-AF65-F5344CB8AC3E}">
        <p14:creationId xmlns:p14="http://schemas.microsoft.com/office/powerpoint/2010/main" val="4214862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5DC8B-84CF-A991-11F3-BC35DD3102C0}"/>
              </a:ext>
            </a:extLst>
          </p:cNvPr>
          <p:cNvSpPr>
            <a:spLocks noGrp="1"/>
          </p:cNvSpPr>
          <p:nvPr>
            <p:ph type="title"/>
          </p:nvPr>
        </p:nvSpPr>
        <p:spPr/>
        <p:txBody>
          <a:bodyPr/>
          <a:lstStyle/>
          <a:p>
            <a:r>
              <a:rPr lang="en-IN" dirty="0"/>
              <a:t>3.1 Languages Used </a:t>
            </a:r>
          </a:p>
        </p:txBody>
      </p:sp>
      <p:sp>
        <p:nvSpPr>
          <p:cNvPr id="3" name="Text Placeholder 2">
            <a:extLst>
              <a:ext uri="{FF2B5EF4-FFF2-40B4-BE49-F238E27FC236}">
                <a16:creationId xmlns:a16="http://schemas.microsoft.com/office/drawing/2014/main" id="{A1C51286-3B88-BD0A-BE30-DAD182886BD8}"/>
              </a:ext>
            </a:extLst>
          </p:cNvPr>
          <p:cNvSpPr>
            <a:spLocks noGrp="1"/>
          </p:cNvSpPr>
          <p:nvPr>
            <p:ph type="body" sz="quarter" idx="10"/>
          </p:nvPr>
        </p:nvSpPr>
        <p:spPr/>
        <p:txBody>
          <a:bodyPr/>
          <a:lstStyle/>
          <a:p>
            <a:r>
              <a:rPr lang="en-IN" dirty="0"/>
              <a:t>3</a:t>
            </a:r>
          </a:p>
        </p:txBody>
      </p:sp>
      <p:sp>
        <p:nvSpPr>
          <p:cNvPr id="4" name="Text Placeholder 3">
            <a:extLst>
              <a:ext uri="{FF2B5EF4-FFF2-40B4-BE49-F238E27FC236}">
                <a16:creationId xmlns:a16="http://schemas.microsoft.com/office/drawing/2014/main" id="{79E6B77E-473D-071F-FFD3-F31B8F8F38CD}"/>
              </a:ext>
            </a:extLst>
          </p:cNvPr>
          <p:cNvSpPr>
            <a:spLocks noGrp="1"/>
          </p:cNvSpPr>
          <p:nvPr>
            <p:ph type="body" sz="quarter" idx="11"/>
          </p:nvPr>
        </p:nvSpPr>
        <p:spPr/>
        <p:txBody>
          <a:bodyPr/>
          <a:lstStyle/>
          <a:p>
            <a:r>
              <a:rPr lang="en-IN" dirty="0"/>
              <a:t>Project Overview </a:t>
            </a:r>
          </a:p>
        </p:txBody>
      </p:sp>
      <p:sp>
        <p:nvSpPr>
          <p:cNvPr id="5" name="Text Placeholder 4">
            <a:extLst>
              <a:ext uri="{FF2B5EF4-FFF2-40B4-BE49-F238E27FC236}">
                <a16:creationId xmlns:a16="http://schemas.microsoft.com/office/drawing/2014/main" id="{A14668C5-29AA-6FFC-C796-D64F6F90E57F}"/>
              </a:ext>
            </a:extLst>
          </p:cNvPr>
          <p:cNvSpPr>
            <a:spLocks noGrp="1"/>
          </p:cNvSpPr>
          <p:nvPr>
            <p:ph type="body" sz="quarter" idx="12"/>
          </p:nvPr>
        </p:nvSpPr>
        <p:spPr/>
        <p:txBody>
          <a:bodyPr/>
          <a:lstStyle/>
          <a:p>
            <a:r>
              <a:rPr lang="en-IN" dirty="0"/>
              <a:t>03</a:t>
            </a:r>
          </a:p>
        </p:txBody>
      </p:sp>
      <p:sp>
        <p:nvSpPr>
          <p:cNvPr id="6" name="Text Placeholder 5">
            <a:extLst>
              <a:ext uri="{FF2B5EF4-FFF2-40B4-BE49-F238E27FC236}">
                <a16:creationId xmlns:a16="http://schemas.microsoft.com/office/drawing/2014/main" id="{AAB338C9-0269-7B48-AF06-64AF9F54392B}"/>
              </a:ext>
            </a:extLst>
          </p:cNvPr>
          <p:cNvSpPr>
            <a:spLocks noGrp="1"/>
          </p:cNvSpPr>
          <p:nvPr>
            <p:ph type="body" sz="quarter" idx="13"/>
          </p:nvPr>
        </p:nvSpPr>
        <p:spPr/>
        <p:txBody>
          <a:bodyPr/>
          <a:lstStyle/>
          <a:p>
            <a:endParaRPr lang="en-IN"/>
          </a:p>
        </p:txBody>
      </p:sp>
      <p:sp>
        <p:nvSpPr>
          <p:cNvPr id="7" name="Text Placeholder 6">
            <a:extLst>
              <a:ext uri="{FF2B5EF4-FFF2-40B4-BE49-F238E27FC236}">
                <a16:creationId xmlns:a16="http://schemas.microsoft.com/office/drawing/2014/main" id="{8FCBA936-BE74-883F-595B-EC30EBE5BE1C}"/>
              </a:ext>
            </a:extLst>
          </p:cNvPr>
          <p:cNvSpPr>
            <a:spLocks noGrp="1"/>
          </p:cNvSpPr>
          <p:nvPr>
            <p:ph type="body" sz="quarter" idx="15"/>
          </p:nvPr>
        </p:nvSpPr>
        <p:spPr>
          <a:xfrm>
            <a:off x="522289" y="2221660"/>
            <a:ext cx="8021944" cy="963991"/>
          </a:xfrm>
        </p:spPr>
        <p:txBody>
          <a:bodyPr/>
          <a:lstStyle/>
          <a:p>
            <a:r>
              <a:rPr lang="en-IN" sz="2000" dirty="0"/>
              <a:t>HTML</a:t>
            </a:r>
          </a:p>
          <a:p>
            <a:r>
              <a:rPr lang="en-IN" sz="2000" dirty="0"/>
              <a:t>CSS</a:t>
            </a:r>
          </a:p>
          <a:p>
            <a:r>
              <a:rPr lang="en-IN" sz="2000" dirty="0"/>
              <a:t>JavaScript</a:t>
            </a:r>
          </a:p>
          <a:p>
            <a:endParaRPr lang="en-IN" sz="2000" dirty="0"/>
          </a:p>
        </p:txBody>
      </p:sp>
    </p:spTree>
    <p:extLst>
      <p:ext uri="{BB962C8B-B14F-4D97-AF65-F5344CB8AC3E}">
        <p14:creationId xmlns:p14="http://schemas.microsoft.com/office/powerpoint/2010/main" val="564194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7563-BC53-7C1A-DD81-EA5C29BC2F4F}"/>
              </a:ext>
            </a:extLst>
          </p:cNvPr>
          <p:cNvSpPr>
            <a:spLocks noGrp="1"/>
          </p:cNvSpPr>
          <p:nvPr>
            <p:ph type="title"/>
          </p:nvPr>
        </p:nvSpPr>
        <p:spPr/>
        <p:txBody>
          <a:bodyPr/>
          <a:lstStyle/>
          <a:p>
            <a:r>
              <a:rPr lang="en-IN" dirty="0"/>
              <a:t>3.2 Working</a:t>
            </a:r>
          </a:p>
        </p:txBody>
      </p:sp>
      <p:sp>
        <p:nvSpPr>
          <p:cNvPr id="3" name="Text Placeholder 2">
            <a:extLst>
              <a:ext uri="{FF2B5EF4-FFF2-40B4-BE49-F238E27FC236}">
                <a16:creationId xmlns:a16="http://schemas.microsoft.com/office/drawing/2014/main" id="{90EEBB41-04EC-4E4E-0506-5F140723DE61}"/>
              </a:ext>
            </a:extLst>
          </p:cNvPr>
          <p:cNvSpPr>
            <a:spLocks noGrp="1"/>
          </p:cNvSpPr>
          <p:nvPr>
            <p:ph type="body" sz="quarter" idx="10"/>
          </p:nvPr>
        </p:nvSpPr>
        <p:spPr/>
        <p:txBody>
          <a:bodyPr/>
          <a:lstStyle/>
          <a:p>
            <a:r>
              <a:rPr lang="en-IN" dirty="0"/>
              <a:t>3</a:t>
            </a:r>
          </a:p>
        </p:txBody>
      </p:sp>
      <p:sp>
        <p:nvSpPr>
          <p:cNvPr id="4" name="Text Placeholder 3">
            <a:extLst>
              <a:ext uri="{FF2B5EF4-FFF2-40B4-BE49-F238E27FC236}">
                <a16:creationId xmlns:a16="http://schemas.microsoft.com/office/drawing/2014/main" id="{98000529-4571-9EE4-E9B7-4B1A2F8218EE}"/>
              </a:ext>
            </a:extLst>
          </p:cNvPr>
          <p:cNvSpPr>
            <a:spLocks noGrp="1"/>
          </p:cNvSpPr>
          <p:nvPr>
            <p:ph type="body" sz="quarter" idx="11"/>
          </p:nvPr>
        </p:nvSpPr>
        <p:spPr/>
        <p:txBody>
          <a:bodyPr/>
          <a:lstStyle/>
          <a:p>
            <a:r>
              <a:rPr lang="en-IN" dirty="0"/>
              <a:t>Project Overview </a:t>
            </a:r>
          </a:p>
        </p:txBody>
      </p:sp>
      <p:sp>
        <p:nvSpPr>
          <p:cNvPr id="5" name="Text Placeholder 4">
            <a:extLst>
              <a:ext uri="{FF2B5EF4-FFF2-40B4-BE49-F238E27FC236}">
                <a16:creationId xmlns:a16="http://schemas.microsoft.com/office/drawing/2014/main" id="{0880837F-AEFB-E04E-DFB8-48F70E45F8BB}"/>
              </a:ext>
            </a:extLst>
          </p:cNvPr>
          <p:cNvSpPr>
            <a:spLocks noGrp="1"/>
          </p:cNvSpPr>
          <p:nvPr>
            <p:ph type="body" sz="quarter" idx="12"/>
          </p:nvPr>
        </p:nvSpPr>
        <p:spPr/>
        <p:txBody>
          <a:bodyPr/>
          <a:lstStyle/>
          <a:p>
            <a:endParaRPr lang="en-IN"/>
          </a:p>
        </p:txBody>
      </p:sp>
      <p:sp>
        <p:nvSpPr>
          <p:cNvPr id="6" name="Text Placeholder 5">
            <a:extLst>
              <a:ext uri="{FF2B5EF4-FFF2-40B4-BE49-F238E27FC236}">
                <a16:creationId xmlns:a16="http://schemas.microsoft.com/office/drawing/2014/main" id="{0B4A80B9-4771-AC0B-E968-5C538E731B66}"/>
              </a:ext>
            </a:extLst>
          </p:cNvPr>
          <p:cNvSpPr>
            <a:spLocks noGrp="1"/>
          </p:cNvSpPr>
          <p:nvPr>
            <p:ph type="body" sz="quarter" idx="13"/>
          </p:nvPr>
        </p:nvSpPr>
        <p:spPr/>
        <p:txBody>
          <a:bodyPr/>
          <a:lstStyle/>
          <a:p>
            <a:endParaRPr lang="en-IN"/>
          </a:p>
        </p:txBody>
      </p:sp>
      <p:sp>
        <p:nvSpPr>
          <p:cNvPr id="7" name="Text Placeholder 6">
            <a:extLst>
              <a:ext uri="{FF2B5EF4-FFF2-40B4-BE49-F238E27FC236}">
                <a16:creationId xmlns:a16="http://schemas.microsoft.com/office/drawing/2014/main" id="{38EB0C83-239B-38DA-DB42-4A2E40CDAD71}"/>
              </a:ext>
            </a:extLst>
          </p:cNvPr>
          <p:cNvSpPr>
            <a:spLocks noGrp="1"/>
          </p:cNvSpPr>
          <p:nvPr>
            <p:ph type="body" sz="quarter" idx="15"/>
          </p:nvPr>
        </p:nvSpPr>
        <p:spPr>
          <a:xfrm>
            <a:off x="522288" y="2034848"/>
            <a:ext cx="8055439" cy="914400"/>
          </a:xfrm>
        </p:spPr>
        <p:txBody>
          <a:bodyPr/>
          <a:lstStyle/>
          <a:p>
            <a:r>
              <a:rPr lang="en-IN" sz="1800" dirty="0"/>
              <a:t>Here we Categorized the products according to their GST rates</a:t>
            </a:r>
          </a:p>
        </p:txBody>
      </p:sp>
      <p:pic>
        <p:nvPicPr>
          <p:cNvPr id="8" name="Picture 7">
            <a:extLst>
              <a:ext uri="{FF2B5EF4-FFF2-40B4-BE49-F238E27FC236}">
                <a16:creationId xmlns:a16="http://schemas.microsoft.com/office/drawing/2014/main" id="{C65C599D-CC99-C5B1-1A69-9066C1011AAC}"/>
              </a:ext>
            </a:extLst>
          </p:cNvPr>
          <p:cNvPicPr>
            <a:picLocks noChangeAspect="1"/>
          </p:cNvPicPr>
          <p:nvPr/>
        </p:nvPicPr>
        <p:blipFill>
          <a:blip r:embed="rId2"/>
          <a:stretch>
            <a:fillRect/>
          </a:stretch>
        </p:blipFill>
        <p:spPr>
          <a:xfrm>
            <a:off x="1424047" y="2498144"/>
            <a:ext cx="7054729" cy="3741604"/>
          </a:xfrm>
          <a:prstGeom prst="rect">
            <a:avLst/>
          </a:prstGeom>
        </p:spPr>
      </p:pic>
    </p:spTree>
    <p:extLst>
      <p:ext uri="{BB962C8B-B14F-4D97-AF65-F5344CB8AC3E}">
        <p14:creationId xmlns:p14="http://schemas.microsoft.com/office/powerpoint/2010/main" val="2661135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D2084-75D4-4A89-B610-349000A2E9FE}"/>
              </a:ext>
            </a:extLst>
          </p:cNvPr>
          <p:cNvSpPr>
            <a:spLocks noGrp="1"/>
          </p:cNvSpPr>
          <p:nvPr>
            <p:ph type="title"/>
          </p:nvPr>
        </p:nvSpPr>
        <p:spPr>
          <a:xfrm>
            <a:off x="449468" y="1221951"/>
            <a:ext cx="8541187" cy="492443"/>
          </a:xfrm>
        </p:spPr>
        <p:txBody>
          <a:bodyPr/>
          <a:lstStyle/>
          <a:p>
            <a:r>
              <a:rPr lang="en-IN" dirty="0"/>
              <a:t>3.2 Working</a:t>
            </a:r>
          </a:p>
        </p:txBody>
      </p:sp>
      <p:sp>
        <p:nvSpPr>
          <p:cNvPr id="3" name="Text Placeholder 2">
            <a:extLst>
              <a:ext uri="{FF2B5EF4-FFF2-40B4-BE49-F238E27FC236}">
                <a16:creationId xmlns:a16="http://schemas.microsoft.com/office/drawing/2014/main" id="{9B866DF2-1E25-35A4-064B-CA65B7658DDA}"/>
              </a:ext>
            </a:extLst>
          </p:cNvPr>
          <p:cNvSpPr>
            <a:spLocks noGrp="1"/>
          </p:cNvSpPr>
          <p:nvPr>
            <p:ph type="body" sz="quarter" idx="10"/>
          </p:nvPr>
        </p:nvSpPr>
        <p:spPr/>
        <p:txBody>
          <a:bodyPr/>
          <a:lstStyle/>
          <a:p>
            <a:r>
              <a:rPr lang="en-IN" dirty="0"/>
              <a:t>3 </a:t>
            </a:r>
          </a:p>
        </p:txBody>
      </p:sp>
      <p:sp>
        <p:nvSpPr>
          <p:cNvPr id="4" name="Text Placeholder 3">
            <a:extLst>
              <a:ext uri="{FF2B5EF4-FFF2-40B4-BE49-F238E27FC236}">
                <a16:creationId xmlns:a16="http://schemas.microsoft.com/office/drawing/2014/main" id="{1FE3578F-4BA4-F5EA-EB2C-303998AF53AE}"/>
              </a:ext>
            </a:extLst>
          </p:cNvPr>
          <p:cNvSpPr>
            <a:spLocks noGrp="1"/>
          </p:cNvSpPr>
          <p:nvPr>
            <p:ph type="body" sz="quarter" idx="11"/>
          </p:nvPr>
        </p:nvSpPr>
        <p:spPr/>
        <p:txBody>
          <a:bodyPr/>
          <a:lstStyle/>
          <a:p>
            <a:r>
              <a:rPr lang="en-IN" dirty="0"/>
              <a:t>Project Overview</a:t>
            </a:r>
          </a:p>
        </p:txBody>
      </p:sp>
      <p:sp>
        <p:nvSpPr>
          <p:cNvPr id="5" name="Text Placeholder 4">
            <a:extLst>
              <a:ext uri="{FF2B5EF4-FFF2-40B4-BE49-F238E27FC236}">
                <a16:creationId xmlns:a16="http://schemas.microsoft.com/office/drawing/2014/main" id="{64B926DC-6FD4-B2CA-ACA1-CE1E40742D3D}"/>
              </a:ext>
            </a:extLst>
          </p:cNvPr>
          <p:cNvSpPr>
            <a:spLocks noGrp="1"/>
          </p:cNvSpPr>
          <p:nvPr>
            <p:ph type="body" sz="quarter" idx="12"/>
          </p:nvPr>
        </p:nvSpPr>
        <p:spPr>
          <a:xfrm>
            <a:off x="9112825" y="480779"/>
            <a:ext cx="340625" cy="492443"/>
          </a:xfrm>
        </p:spPr>
        <p:txBody>
          <a:bodyPr/>
          <a:lstStyle/>
          <a:p>
            <a:r>
              <a:rPr lang="en-IN" dirty="0"/>
              <a:t>03</a:t>
            </a:r>
          </a:p>
          <a:p>
            <a:endParaRPr lang="en-IN" dirty="0"/>
          </a:p>
        </p:txBody>
      </p:sp>
      <p:sp>
        <p:nvSpPr>
          <p:cNvPr id="6" name="Text Placeholder 5">
            <a:extLst>
              <a:ext uri="{FF2B5EF4-FFF2-40B4-BE49-F238E27FC236}">
                <a16:creationId xmlns:a16="http://schemas.microsoft.com/office/drawing/2014/main" id="{CF8764B6-AE90-C006-A388-064339C0EBFE}"/>
              </a:ext>
            </a:extLst>
          </p:cNvPr>
          <p:cNvSpPr>
            <a:spLocks noGrp="1"/>
          </p:cNvSpPr>
          <p:nvPr>
            <p:ph type="body" sz="quarter" idx="13"/>
          </p:nvPr>
        </p:nvSpPr>
        <p:spPr/>
        <p:txBody>
          <a:bodyPr/>
          <a:lstStyle/>
          <a:p>
            <a:endParaRPr lang="en-IN"/>
          </a:p>
        </p:txBody>
      </p:sp>
      <p:sp>
        <p:nvSpPr>
          <p:cNvPr id="7" name="Text Placeholder 6">
            <a:extLst>
              <a:ext uri="{FF2B5EF4-FFF2-40B4-BE49-F238E27FC236}">
                <a16:creationId xmlns:a16="http://schemas.microsoft.com/office/drawing/2014/main" id="{41ED21B6-1DE0-C59B-CEF4-4E0DD3DDD588}"/>
              </a:ext>
            </a:extLst>
          </p:cNvPr>
          <p:cNvSpPr>
            <a:spLocks noGrp="1"/>
          </p:cNvSpPr>
          <p:nvPr>
            <p:ph type="body" sz="quarter" idx="15"/>
          </p:nvPr>
        </p:nvSpPr>
        <p:spPr>
          <a:xfrm>
            <a:off x="449468" y="1973171"/>
            <a:ext cx="8055439" cy="914400"/>
          </a:xfrm>
        </p:spPr>
        <p:txBody>
          <a:bodyPr/>
          <a:lstStyle/>
          <a:p>
            <a:r>
              <a:rPr lang="en-IN" sz="1800" dirty="0"/>
              <a:t>One can select rate according to the product whose GST needs to be calculated and enter the cost of their item to calculate GST.</a:t>
            </a:r>
          </a:p>
        </p:txBody>
      </p:sp>
      <p:pic>
        <p:nvPicPr>
          <p:cNvPr id="8" name="Picture 7">
            <a:extLst>
              <a:ext uri="{FF2B5EF4-FFF2-40B4-BE49-F238E27FC236}">
                <a16:creationId xmlns:a16="http://schemas.microsoft.com/office/drawing/2014/main" id="{8B94C0F9-E5F0-6E16-7793-B6E5A6030D90}"/>
              </a:ext>
            </a:extLst>
          </p:cNvPr>
          <p:cNvPicPr>
            <a:picLocks noChangeAspect="1"/>
          </p:cNvPicPr>
          <p:nvPr/>
        </p:nvPicPr>
        <p:blipFill>
          <a:blip r:embed="rId2"/>
          <a:stretch>
            <a:fillRect/>
          </a:stretch>
        </p:blipFill>
        <p:spPr>
          <a:xfrm>
            <a:off x="1470497" y="2645243"/>
            <a:ext cx="6961829" cy="3673413"/>
          </a:xfrm>
          <a:prstGeom prst="rect">
            <a:avLst/>
          </a:prstGeom>
        </p:spPr>
      </p:pic>
    </p:spTree>
    <p:extLst>
      <p:ext uri="{BB962C8B-B14F-4D97-AF65-F5344CB8AC3E}">
        <p14:creationId xmlns:p14="http://schemas.microsoft.com/office/powerpoint/2010/main" val="2481492583"/>
      </p:ext>
    </p:extLst>
  </p:cSld>
  <p:clrMapOvr>
    <a:masterClrMapping/>
  </p:clrMapOvr>
</p:sld>
</file>

<file path=ppt/theme/theme1.xml><?xml version="1.0" encoding="utf-8"?>
<a:theme xmlns:a="http://schemas.openxmlformats.org/drawingml/2006/main" name="SIC_Template_AI">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4233</TotalTime>
  <Words>655</Words>
  <Application>Microsoft Office PowerPoint</Application>
  <PresentationFormat>Custom</PresentationFormat>
  <Paragraphs>76</Paragraphs>
  <Slides>11</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맑은 고딕</vt:lpstr>
      <vt:lpstr>Arial</vt:lpstr>
      <vt:lpstr>Calibri</vt:lpstr>
      <vt:lpstr>Samsung Sharp Sans</vt:lpstr>
      <vt:lpstr>Samsung Sharp Sans Bold</vt:lpstr>
      <vt:lpstr>Samsung Sharp Sans Medium</vt:lpstr>
      <vt:lpstr>SamsungOne 400</vt:lpstr>
      <vt:lpstr>SamsungOne 400C</vt:lpstr>
      <vt:lpstr>SamsungOne 700</vt:lpstr>
      <vt:lpstr>SamsungOne-400</vt:lpstr>
      <vt:lpstr>Wingdings</vt:lpstr>
      <vt:lpstr>SIC_Template_AI</vt:lpstr>
      <vt:lpstr>Samsung Innovation Campus</vt:lpstr>
      <vt:lpstr>PowerPoint Presentation</vt:lpstr>
      <vt:lpstr>PowerPoint Presentation</vt:lpstr>
      <vt:lpstr>1.1 What is GST?</vt:lpstr>
      <vt:lpstr>Objective Of GST</vt:lpstr>
      <vt:lpstr>2.1 What is GST calculator?</vt:lpstr>
      <vt:lpstr>3.1 Languages Used </vt:lpstr>
      <vt:lpstr>3.2 Working</vt:lpstr>
      <vt:lpstr>3.2 Working</vt:lpstr>
      <vt:lpstr>3.2 Working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in Python</dc:title>
  <dc:creator>Soon Yong Chang</dc:creator>
  <cp:lastModifiedBy>Anima Bhalla</cp:lastModifiedBy>
  <cp:revision>2066</cp:revision>
  <dcterms:created xsi:type="dcterms:W3CDTF">2019-07-06T14:12:49Z</dcterms:created>
  <dcterms:modified xsi:type="dcterms:W3CDTF">2023-11-01T05:21:33Z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ies>
</file>